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Raleway"/>
      <p:regular r:id="rId21"/>
      <p:bold r:id="rId22"/>
      <p:italic r:id="rId23"/>
      <p:boldItalic r:id="rId24"/>
    </p:embeddedFont>
    <p:embeddedFont>
      <p:font typeface="Economica"/>
      <p:regular r:id="rId25"/>
      <p:bold r:id="rId26"/>
      <p:italic r:id="rId27"/>
      <p:boldItalic r:id="rId28"/>
    </p:embeddedFont>
    <p:embeddedFont>
      <p:font typeface="Dokdo"/>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Economica-bold.fntdata"/><Relationship Id="rId25" Type="http://schemas.openxmlformats.org/officeDocument/2006/relationships/font" Target="fonts/Economica-regular.fntdata"/><Relationship Id="rId28" Type="http://schemas.openxmlformats.org/officeDocument/2006/relationships/font" Target="fonts/Economica-boldItalic.fntdata"/><Relationship Id="rId27" Type="http://schemas.openxmlformats.org/officeDocument/2006/relationships/font" Target="fonts/Economica-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Dokdo-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2" name="Shape 3282"/>
        <p:cNvGrpSpPr/>
        <p:nvPr/>
      </p:nvGrpSpPr>
      <p:grpSpPr>
        <a:xfrm>
          <a:off x="0" y="0"/>
          <a:ext cx="0" cy="0"/>
          <a:chOff x="0" y="0"/>
          <a:chExt cx="0" cy="0"/>
        </a:xfrm>
      </p:grpSpPr>
      <p:sp>
        <p:nvSpPr>
          <p:cNvPr id="3283" name="Google Shape;32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284" name="Google Shape;32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2" name="Shape 3412"/>
        <p:cNvGrpSpPr/>
        <p:nvPr/>
      </p:nvGrpSpPr>
      <p:grpSpPr>
        <a:xfrm>
          <a:off x="0" y="0"/>
          <a:ext cx="0" cy="0"/>
          <a:chOff x="0" y="0"/>
          <a:chExt cx="0" cy="0"/>
        </a:xfrm>
      </p:grpSpPr>
      <p:sp>
        <p:nvSpPr>
          <p:cNvPr id="3413" name="Google Shape;3413;g1169a926f2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4" name="Google Shape;3414;g1169a926f2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3" name="Shape 3423"/>
        <p:cNvGrpSpPr/>
        <p:nvPr/>
      </p:nvGrpSpPr>
      <p:grpSpPr>
        <a:xfrm>
          <a:off x="0" y="0"/>
          <a:ext cx="0" cy="0"/>
          <a:chOff x="0" y="0"/>
          <a:chExt cx="0" cy="0"/>
        </a:xfrm>
      </p:grpSpPr>
      <p:sp>
        <p:nvSpPr>
          <p:cNvPr id="3424" name="Google Shape;3424;g118c0ec40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5" name="Google Shape;3425;g118c0ec40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9" name="Shape 3429"/>
        <p:cNvGrpSpPr/>
        <p:nvPr/>
      </p:nvGrpSpPr>
      <p:grpSpPr>
        <a:xfrm>
          <a:off x="0" y="0"/>
          <a:ext cx="0" cy="0"/>
          <a:chOff x="0" y="0"/>
          <a:chExt cx="0" cy="0"/>
        </a:xfrm>
      </p:grpSpPr>
      <p:sp>
        <p:nvSpPr>
          <p:cNvPr id="3430" name="Google Shape;3430;g118c0ec404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1" name="Google Shape;3431;g118c0ec404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9" name="Shape 3439"/>
        <p:cNvGrpSpPr/>
        <p:nvPr/>
      </p:nvGrpSpPr>
      <p:grpSpPr>
        <a:xfrm>
          <a:off x="0" y="0"/>
          <a:ext cx="0" cy="0"/>
          <a:chOff x="0" y="0"/>
          <a:chExt cx="0" cy="0"/>
        </a:xfrm>
      </p:grpSpPr>
      <p:sp>
        <p:nvSpPr>
          <p:cNvPr id="3440" name="Google Shape;3440;g118c0ec404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1" name="Google Shape;3441;g118c0ec404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7" name="Shape 3447"/>
        <p:cNvGrpSpPr/>
        <p:nvPr/>
      </p:nvGrpSpPr>
      <p:grpSpPr>
        <a:xfrm>
          <a:off x="0" y="0"/>
          <a:ext cx="0" cy="0"/>
          <a:chOff x="0" y="0"/>
          <a:chExt cx="0" cy="0"/>
        </a:xfrm>
      </p:grpSpPr>
      <p:sp>
        <p:nvSpPr>
          <p:cNvPr id="3448" name="Google Shape;3448;g118c0ec404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9" name="Google Shape;3449;g118c0ec404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2" name="Shape 3452"/>
        <p:cNvGrpSpPr/>
        <p:nvPr/>
      </p:nvGrpSpPr>
      <p:grpSpPr>
        <a:xfrm>
          <a:off x="0" y="0"/>
          <a:ext cx="0" cy="0"/>
          <a:chOff x="0" y="0"/>
          <a:chExt cx="0" cy="0"/>
        </a:xfrm>
      </p:grpSpPr>
      <p:sp>
        <p:nvSpPr>
          <p:cNvPr id="3453" name="Google Shape;3453;g118c0ec40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4" name="Google Shape;3454;g118c0ec40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8" name="Shape 3458"/>
        <p:cNvGrpSpPr/>
        <p:nvPr/>
      </p:nvGrpSpPr>
      <p:grpSpPr>
        <a:xfrm>
          <a:off x="0" y="0"/>
          <a:ext cx="0" cy="0"/>
          <a:chOff x="0" y="0"/>
          <a:chExt cx="0" cy="0"/>
        </a:xfrm>
      </p:grpSpPr>
      <p:sp>
        <p:nvSpPr>
          <p:cNvPr id="3459" name="Google Shape;3459;g118c0ec404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0" name="Google Shape;3460;g118c0ec404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4" name="Shape 3294"/>
        <p:cNvGrpSpPr/>
        <p:nvPr/>
      </p:nvGrpSpPr>
      <p:grpSpPr>
        <a:xfrm>
          <a:off x="0" y="0"/>
          <a:ext cx="0" cy="0"/>
          <a:chOff x="0" y="0"/>
          <a:chExt cx="0" cy="0"/>
        </a:xfrm>
      </p:grpSpPr>
      <p:sp>
        <p:nvSpPr>
          <p:cNvPr id="3295" name="Google Shape;3295;g117ce5adc9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6" name="Google Shape;3296;g117ce5adc9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0" name="Shape 3300"/>
        <p:cNvGrpSpPr/>
        <p:nvPr/>
      </p:nvGrpSpPr>
      <p:grpSpPr>
        <a:xfrm>
          <a:off x="0" y="0"/>
          <a:ext cx="0" cy="0"/>
          <a:chOff x="0" y="0"/>
          <a:chExt cx="0" cy="0"/>
        </a:xfrm>
      </p:grpSpPr>
      <p:sp>
        <p:nvSpPr>
          <p:cNvPr id="3301" name="Google Shape;3301;ge6c70db8f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2" name="Google Shape;3302;ge6c70db8f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7" name="Shape 3337"/>
        <p:cNvGrpSpPr/>
        <p:nvPr/>
      </p:nvGrpSpPr>
      <p:grpSpPr>
        <a:xfrm>
          <a:off x="0" y="0"/>
          <a:ext cx="0" cy="0"/>
          <a:chOff x="0" y="0"/>
          <a:chExt cx="0" cy="0"/>
        </a:xfrm>
      </p:grpSpPr>
      <p:sp>
        <p:nvSpPr>
          <p:cNvPr id="3338" name="Google Shape;3338;g118aadfdc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9" name="Google Shape;3339;g118aadfdc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2" name="Shape 3352"/>
        <p:cNvGrpSpPr/>
        <p:nvPr/>
      </p:nvGrpSpPr>
      <p:grpSpPr>
        <a:xfrm>
          <a:off x="0" y="0"/>
          <a:ext cx="0" cy="0"/>
          <a:chOff x="0" y="0"/>
          <a:chExt cx="0" cy="0"/>
        </a:xfrm>
      </p:grpSpPr>
      <p:sp>
        <p:nvSpPr>
          <p:cNvPr id="3353" name="Google Shape;3353;g118aadfdce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4" name="Google Shape;3354;g118aadfdce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7" name="Shape 3357"/>
        <p:cNvGrpSpPr/>
        <p:nvPr/>
      </p:nvGrpSpPr>
      <p:grpSpPr>
        <a:xfrm>
          <a:off x="0" y="0"/>
          <a:ext cx="0" cy="0"/>
          <a:chOff x="0" y="0"/>
          <a:chExt cx="0" cy="0"/>
        </a:xfrm>
      </p:grpSpPr>
      <p:sp>
        <p:nvSpPr>
          <p:cNvPr id="3358" name="Google Shape;3358;g118d3ef1b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9" name="Google Shape;3359;g118d3ef1b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2" name="Shape 3382"/>
        <p:cNvGrpSpPr/>
        <p:nvPr/>
      </p:nvGrpSpPr>
      <p:grpSpPr>
        <a:xfrm>
          <a:off x="0" y="0"/>
          <a:ext cx="0" cy="0"/>
          <a:chOff x="0" y="0"/>
          <a:chExt cx="0" cy="0"/>
        </a:xfrm>
      </p:grpSpPr>
      <p:sp>
        <p:nvSpPr>
          <p:cNvPr id="3383" name="Google Shape;3383;g118d3ef1b6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4" name="Google Shape;3384;g118d3ef1b6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2" name="Shape 3392"/>
        <p:cNvGrpSpPr/>
        <p:nvPr/>
      </p:nvGrpSpPr>
      <p:grpSpPr>
        <a:xfrm>
          <a:off x="0" y="0"/>
          <a:ext cx="0" cy="0"/>
          <a:chOff x="0" y="0"/>
          <a:chExt cx="0" cy="0"/>
        </a:xfrm>
      </p:grpSpPr>
      <p:sp>
        <p:nvSpPr>
          <p:cNvPr id="3393" name="Google Shape;3393;g118d3ef1b6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4" name="Google Shape;3394;g118d3ef1b6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3" name="Shape 3403"/>
        <p:cNvGrpSpPr/>
        <p:nvPr/>
      </p:nvGrpSpPr>
      <p:grpSpPr>
        <a:xfrm>
          <a:off x="0" y="0"/>
          <a:ext cx="0" cy="0"/>
          <a:chOff x="0" y="0"/>
          <a:chExt cx="0" cy="0"/>
        </a:xfrm>
      </p:grpSpPr>
      <p:sp>
        <p:nvSpPr>
          <p:cNvPr id="3404" name="Google Shape;3404;g1169a926f2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5" name="Google Shape;3405;g1169a926f2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040375" y="800888"/>
            <a:ext cx="5063400" cy="2889900"/>
          </a:xfrm>
          <a:prstGeom prst="rect">
            <a:avLst/>
          </a:prstGeom>
          <a:noFill/>
        </p:spPr>
        <p:txBody>
          <a:bodyPr anchorCtr="0" anchor="ctr" bIns="91425" lIns="91425" spcFirstLastPara="1" rIns="91425" wrap="square" tIns="91425">
            <a:noAutofit/>
          </a:bodyPr>
          <a:lstStyle>
            <a:lvl1pPr lvl="0" rtl="0" algn="ctr">
              <a:lnSpc>
                <a:spcPct val="90000"/>
              </a:lnSpc>
              <a:spcBef>
                <a:spcPts val="0"/>
              </a:spcBef>
              <a:spcAft>
                <a:spcPts val="0"/>
              </a:spcAft>
              <a:buSzPts val="7200"/>
              <a:buNone/>
              <a:defRPr sz="56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0" name="Google Shape;10;p2"/>
          <p:cNvSpPr txBox="1"/>
          <p:nvPr>
            <p:ph idx="1" type="subTitle"/>
          </p:nvPr>
        </p:nvSpPr>
        <p:spPr>
          <a:xfrm>
            <a:off x="2040375" y="3933138"/>
            <a:ext cx="5063400" cy="40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11" name="Google Shape;11;p2"/>
          <p:cNvGrpSpPr/>
          <p:nvPr/>
        </p:nvGrpSpPr>
        <p:grpSpPr>
          <a:xfrm>
            <a:off x="493686" y="183063"/>
            <a:ext cx="478239" cy="4777386"/>
            <a:chOff x="509011" y="183063"/>
            <a:chExt cx="478239" cy="4777386"/>
          </a:xfrm>
        </p:grpSpPr>
        <p:sp>
          <p:nvSpPr>
            <p:cNvPr id="12" name="Google Shape;12;p2"/>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 name="Google Shape;47;p2"/>
          <p:cNvGrpSpPr/>
          <p:nvPr/>
        </p:nvGrpSpPr>
        <p:grpSpPr>
          <a:xfrm>
            <a:off x="8172086" y="183063"/>
            <a:ext cx="478239" cy="4777386"/>
            <a:chOff x="509011" y="183063"/>
            <a:chExt cx="478239" cy="4777386"/>
          </a:xfrm>
        </p:grpSpPr>
        <p:sp>
          <p:nvSpPr>
            <p:cNvPr id="48" name="Google Shape;48;p2"/>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7" name="Shape 867"/>
        <p:cNvGrpSpPr/>
        <p:nvPr/>
      </p:nvGrpSpPr>
      <p:grpSpPr>
        <a:xfrm>
          <a:off x="0" y="0"/>
          <a:ext cx="0" cy="0"/>
          <a:chOff x="0" y="0"/>
          <a:chExt cx="0" cy="0"/>
        </a:xfrm>
      </p:grpSpPr>
      <p:sp>
        <p:nvSpPr>
          <p:cNvPr id="868" name="Google Shape;868;p11"/>
          <p:cNvSpPr txBox="1"/>
          <p:nvPr>
            <p:ph hasCustomPrompt="1" type="title"/>
          </p:nvPr>
        </p:nvSpPr>
        <p:spPr>
          <a:xfrm>
            <a:off x="1650150" y="1324775"/>
            <a:ext cx="58437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69" name="Google Shape;869;p11"/>
          <p:cNvSpPr txBox="1"/>
          <p:nvPr>
            <p:ph idx="1" type="subTitle"/>
          </p:nvPr>
        </p:nvSpPr>
        <p:spPr>
          <a:xfrm>
            <a:off x="1650150" y="3179125"/>
            <a:ext cx="5843700" cy="4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870" name="Google Shape;870;p11"/>
          <p:cNvGrpSpPr/>
          <p:nvPr/>
        </p:nvGrpSpPr>
        <p:grpSpPr>
          <a:xfrm>
            <a:off x="-269644" y="2181849"/>
            <a:ext cx="2292134" cy="1249369"/>
            <a:chOff x="-269644" y="2181849"/>
            <a:chExt cx="2292134" cy="1249369"/>
          </a:xfrm>
        </p:grpSpPr>
        <p:grpSp>
          <p:nvGrpSpPr>
            <p:cNvPr id="871" name="Google Shape;871;p11"/>
            <p:cNvGrpSpPr/>
            <p:nvPr/>
          </p:nvGrpSpPr>
          <p:grpSpPr>
            <a:xfrm>
              <a:off x="-269644" y="2181849"/>
              <a:ext cx="1348210" cy="1249369"/>
              <a:chOff x="1017675" y="1880625"/>
              <a:chExt cx="1654448" cy="1533156"/>
            </a:xfrm>
          </p:grpSpPr>
          <p:sp>
            <p:nvSpPr>
              <p:cNvPr id="872" name="Google Shape;872;p11"/>
              <p:cNvSpPr/>
              <p:nvPr/>
            </p:nvSpPr>
            <p:spPr>
              <a:xfrm>
                <a:off x="1798069" y="2225098"/>
                <a:ext cx="292609" cy="151948"/>
              </a:xfrm>
              <a:custGeom>
                <a:rect b="b" l="l" r="r" t="t"/>
                <a:pathLst>
                  <a:path extrusionOk="0" h="4860" w="9359">
                    <a:moveTo>
                      <a:pt x="6806" y="1271"/>
                    </a:moveTo>
                    <a:lnTo>
                      <a:pt x="6806" y="1271"/>
                    </a:lnTo>
                    <a:cubicBezTo>
                      <a:pt x="7100" y="1287"/>
                      <a:pt x="7379" y="1333"/>
                      <a:pt x="7672" y="1364"/>
                    </a:cubicBezTo>
                    <a:cubicBezTo>
                      <a:pt x="7455" y="1518"/>
                      <a:pt x="7224" y="1658"/>
                      <a:pt x="7084" y="1766"/>
                    </a:cubicBezTo>
                    <a:cubicBezTo>
                      <a:pt x="7053" y="1580"/>
                      <a:pt x="6945" y="1395"/>
                      <a:pt x="6806" y="1271"/>
                    </a:cubicBezTo>
                    <a:close/>
                    <a:moveTo>
                      <a:pt x="1475" y="0"/>
                    </a:moveTo>
                    <a:cubicBezTo>
                      <a:pt x="1031" y="0"/>
                      <a:pt x="608" y="92"/>
                      <a:pt x="388" y="452"/>
                    </a:cubicBezTo>
                    <a:cubicBezTo>
                      <a:pt x="1" y="1085"/>
                      <a:pt x="681" y="1658"/>
                      <a:pt x="1083" y="2075"/>
                    </a:cubicBezTo>
                    <a:cubicBezTo>
                      <a:pt x="1795" y="2817"/>
                      <a:pt x="2491" y="3359"/>
                      <a:pt x="3327" y="3947"/>
                    </a:cubicBezTo>
                    <a:cubicBezTo>
                      <a:pt x="3830" y="4301"/>
                      <a:pt x="4371" y="4860"/>
                      <a:pt x="5033" y="4860"/>
                    </a:cubicBezTo>
                    <a:cubicBezTo>
                      <a:pt x="5122" y="4860"/>
                      <a:pt x="5213" y="4850"/>
                      <a:pt x="5306" y="4828"/>
                    </a:cubicBezTo>
                    <a:cubicBezTo>
                      <a:pt x="6156" y="4627"/>
                      <a:pt x="6868" y="3421"/>
                      <a:pt x="7502" y="2848"/>
                    </a:cubicBezTo>
                    <a:cubicBezTo>
                      <a:pt x="8074" y="2339"/>
                      <a:pt x="9080" y="1920"/>
                      <a:pt x="9280" y="1116"/>
                    </a:cubicBezTo>
                    <a:cubicBezTo>
                      <a:pt x="9358" y="854"/>
                      <a:pt x="9203" y="498"/>
                      <a:pt x="8894" y="436"/>
                    </a:cubicBezTo>
                    <a:cubicBezTo>
                      <a:pt x="8183" y="297"/>
                      <a:pt x="7455" y="188"/>
                      <a:pt x="6744" y="111"/>
                    </a:cubicBezTo>
                    <a:cubicBezTo>
                      <a:pt x="6558" y="81"/>
                      <a:pt x="6358" y="64"/>
                      <a:pt x="6172" y="64"/>
                    </a:cubicBezTo>
                    <a:cubicBezTo>
                      <a:pt x="5790" y="37"/>
                      <a:pt x="5407" y="21"/>
                      <a:pt x="5025" y="21"/>
                    </a:cubicBezTo>
                    <a:cubicBezTo>
                      <a:pt x="4557" y="21"/>
                      <a:pt x="4088" y="44"/>
                      <a:pt x="3620" y="95"/>
                    </a:cubicBezTo>
                    <a:cubicBezTo>
                      <a:pt x="3450" y="103"/>
                      <a:pt x="3280" y="107"/>
                      <a:pt x="3108" y="107"/>
                    </a:cubicBezTo>
                    <a:cubicBezTo>
                      <a:pt x="2936" y="107"/>
                      <a:pt x="2762" y="103"/>
                      <a:pt x="2584" y="95"/>
                    </a:cubicBezTo>
                    <a:cubicBezTo>
                      <a:pt x="2285" y="74"/>
                      <a:pt x="1872" y="0"/>
                      <a:pt x="14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
              <p:cNvSpPr/>
              <p:nvPr/>
            </p:nvSpPr>
            <p:spPr>
              <a:xfrm>
                <a:off x="1940229" y="2362599"/>
                <a:ext cx="292078" cy="151792"/>
              </a:xfrm>
              <a:custGeom>
                <a:rect b="b" l="l" r="r" t="t"/>
                <a:pathLst>
                  <a:path extrusionOk="0" h="4855" w="9342">
                    <a:moveTo>
                      <a:pt x="6806" y="1265"/>
                    </a:moveTo>
                    <a:cubicBezTo>
                      <a:pt x="7100" y="1296"/>
                      <a:pt x="7378" y="1327"/>
                      <a:pt x="7657" y="1358"/>
                    </a:cubicBezTo>
                    <a:cubicBezTo>
                      <a:pt x="7455" y="1512"/>
                      <a:pt x="7224" y="1652"/>
                      <a:pt x="7069" y="1760"/>
                    </a:cubicBezTo>
                    <a:cubicBezTo>
                      <a:pt x="7038" y="1574"/>
                      <a:pt x="6945" y="1405"/>
                      <a:pt x="6806" y="1265"/>
                    </a:cubicBezTo>
                    <a:close/>
                    <a:moveTo>
                      <a:pt x="1462" y="0"/>
                    </a:moveTo>
                    <a:cubicBezTo>
                      <a:pt x="1023" y="0"/>
                      <a:pt x="606" y="90"/>
                      <a:pt x="388" y="446"/>
                    </a:cubicBezTo>
                    <a:cubicBezTo>
                      <a:pt x="1" y="1079"/>
                      <a:pt x="681" y="1667"/>
                      <a:pt x="1068" y="2069"/>
                    </a:cubicBezTo>
                    <a:cubicBezTo>
                      <a:pt x="1795" y="2828"/>
                      <a:pt x="2491" y="3353"/>
                      <a:pt x="3326" y="3941"/>
                    </a:cubicBezTo>
                    <a:cubicBezTo>
                      <a:pt x="3817" y="4296"/>
                      <a:pt x="4368" y="4854"/>
                      <a:pt x="5032" y="4854"/>
                    </a:cubicBezTo>
                    <a:cubicBezTo>
                      <a:pt x="5121" y="4854"/>
                      <a:pt x="5213" y="4844"/>
                      <a:pt x="5306" y="4822"/>
                    </a:cubicBezTo>
                    <a:cubicBezTo>
                      <a:pt x="6156" y="4622"/>
                      <a:pt x="6867" y="3415"/>
                      <a:pt x="7502" y="2859"/>
                    </a:cubicBezTo>
                    <a:cubicBezTo>
                      <a:pt x="8074" y="2348"/>
                      <a:pt x="9080" y="1931"/>
                      <a:pt x="9280" y="1126"/>
                    </a:cubicBezTo>
                    <a:cubicBezTo>
                      <a:pt x="9342" y="848"/>
                      <a:pt x="9187" y="492"/>
                      <a:pt x="8894" y="430"/>
                    </a:cubicBezTo>
                    <a:cubicBezTo>
                      <a:pt x="8183" y="306"/>
                      <a:pt x="7455" y="182"/>
                      <a:pt x="6729" y="106"/>
                    </a:cubicBezTo>
                    <a:cubicBezTo>
                      <a:pt x="6543" y="75"/>
                      <a:pt x="6358" y="59"/>
                      <a:pt x="6156" y="59"/>
                    </a:cubicBezTo>
                    <a:cubicBezTo>
                      <a:pt x="5774" y="31"/>
                      <a:pt x="5392" y="16"/>
                      <a:pt x="5009" y="16"/>
                    </a:cubicBezTo>
                    <a:cubicBezTo>
                      <a:pt x="4541" y="16"/>
                      <a:pt x="4073" y="39"/>
                      <a:pt x="3605" y="90"/>
                    </a:cubicBezTo>
                    <a:cubicBezTo>
                      <a:pt x="3435" y="98"/>
                      <a:pt x="3265" y="102"/>
                      <a:pt x="3094" y="102"/>
                    </a:cubicBezTo>
                    <a:cubicBezTo>
                      <a:pt x="2924" y="102"/>
                      <a:pt x="2754" y="98"/>
                      <a:pt x="2584" y="90"/>
                    </a:cubicBezTo>
                    <a:cubicBezTo>
                      <a:pt x="2281" y="75"/>
                      <a:pt x="1863" y="0"/>
                      <a:pt x="1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
              <p:cNvSpPr/>
              <p:nvPr/>
            </p:nvSpPr>
            <p:spPr>
              <a:xfrm>
                <a:off x="1686861" y="2362599"/>
                <a:ext cx="292609" cy="151792"/>
              </a:xfrm>
              <a:custGeom>
                <a:rect b="b" l="l" r="r" t="t"/>
                <a:pathLst>
                  <a:path extrusionOk="0" h="4855" w="9359">
                    <a:moveTo>
                      <a:pt x="6806" y="1265"/>
                    </a:moveTo>
                    <a:lnTo>
                      <a:pt x="6806" y="1265"/>
                    </a:lnTo>
                    <a:cubicBezTo>
                      <a:pt x="7100" y="1296"/>
                      <a:pt x="7393" y="1327"/>
                      <a:pt x="7672" y="1358"/>
                    </a:cubicBezTo>
                    <a:cubicBezTo>
                      <a:pt x="7455" y="1512"/>
                      <a:pt x="7224" y="1652"/>
                      <a:pt x="7084" y="1760"/>
                    </a:cubicBezTo>
                    <a:cubicBezTo>
                      <a:pt x="7053" y="1574"/>
                      <a:pt x="6945" y="1405"/>
                      <a:pt x="6806" y="1265"/>
                    </a:cubicBezTo>
                    <a:close/>
                    <a:moveTo>
                      <a:pt x="1470" y="0"/>
                    </a:moveTo>
                    <a:cubicBezTo>
                      <a:pt x="1031" y="0"/>
                      <a:pt x="613" y="90"/>
                      <a:pt x="403" y="446"/>
                    </a:cubicBezTo>
                    <a:cubicBezTo>
                      <a:pt x="1" y="1079"/>
                      <a:pt x="697" y="1667"/>
                      <a:pt x="1083" y="2069"/>
                    </a:cubicBezTo>
                    <a:cubicBezTo>
                      <a:pt x="1795" y="2828"/>
                      <a:pt x="2506" y="3353"/>
                      <a:pt x="3326" y="3941"/>
                    </a:cubicBezTo>
                    <a:cubicBezTo>
                      <a:pt x="3830" y="4296"/>
                      <a:pt x="4371" y="4854"/>
                      <a:pt x="5033" y="4854"/>
                    </a:cubicBezTo>
                    <a:cubicBezTo>
                      <a:pt x="5122" y="4854"/>
                      <a:pt x="5213" y="4844"/>
                      <a:pt x="5306" y="4822"/>
                    </a:cubicBezTo>
                    <a:cubicBezTo>
                      <a:pt x="6156" y="4622"/>
                      <a:pt x="6867" y="3415"/>
                      <a:pt x="7502" y="2859"/>
                    </a:cubicBezTo>
                    <a:cubicBezTo>
                      <a:pt x="8074" y="2348"/>
                      <a:pt x="9094" y="1931"/>
                      <a:pt x="9280" y="1126"/>
                    </a:cubicBezTo>
                    <a:cubicBezTo>
                      <a:pt x="9358" y="848"/>
                      <a:pt x="9203" y="492"/>
                      <a:pt x="8894" y="430"/>
                    </a:cubicBezTo>
                    <a:cubicBezTo>
                      <a:pt x="8183" y="306"/>
                      <a:pt x="7455" y="182"/>
                      <a:pt x="6744" y="106"/>
                    </a:cubicBezTo>
                    <a:cubicBezTo>
                      <a:pt x="6558" y="75"/>
                      <a:pt x="6358" y="59"/>
                      <a:pt x="6172" y="59"/>
                    </a:cubicBezTo>
                    <a:cubicBezTo>
                      <a:pt x="5789" y="31"/>
                      <a:pt x="5407" y="16"/>
                      <a:pt x="5025" y="16"/>
                    </a:cubicBezTo>
                    <a:cubicBezTo>
                      <a:pt x="4557" y="16"/>
                      <a:pt x="4088" y="39"/>
                      <a:pt x="3620" y="90"/>
                    </a:cubicBezTo>
                    <a:cubicBezTo>
                      <a:pt x="3450" y="98"/>
                      <a:pt x="3279" y="102"/>
                      <a:pt x="3107" y="102"/>
                    </a:cubicBezTo>
                    <a:cubicBezTo>
                      <a:pt x="2935" y="102"/>
                      <a:pt x="2762" y="98"/>
                      <a:pt x="2584" y="90"/>
                    </a:cubicBezTo>
                    <a:cubicBezTo>
                      <a:pt x="2289" y="75"/>
                      <a:pt x="1871" y="0"/>
                      <a:pt x="14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
              <p:cNvSpPr/>
              <p:nvPr/>
            </p:nvSpPr>
            <p:spPr>
              <a:xfrm>
                <a:off x="1813545" y="2514420"/>
                <a:ext cx="292578" cy="151792"/>
              </a:xfrm>
              <a:custGeom>
                <a:rect b="b" l="l" r="r" t="t"/>
                <a:pathLst>
                  <a:path extrusionOk="0" h="4855" w="9358">
                    <a:moveTo>
                      <a:pt x="6806" y="1265"/>
                    </a:moveTo>
                    <a:lnTo>
                      <a:pt x="6806" y="1265"/>
                    </a:lnTo>
                    <a:cubicBezTo>
                      <a:pt x="7100" y="1296"/>
                      <a:pt x="7378" y="1327"/>
                      <a:pt x="7672" y="1374"/>
                    </a:cubicBezTo>
                    <a:cubicBezTo>
                      <a:pt x="7455" y="1513"/>
                      <a:pt x="7224" y="1652"/>
                      <a:pt x="7069" y="1760"/>
                    </a:cubicBezTo>
                    <a:cubicBezTo>
                      <a:pt x="7038" y="1575"/>
                      <a:pt x="6945" y="1405"/>
                      <a:pt x="6806" y="1265"/>
                    </a:cubicBezTo>
                    <a:close/>
                    <a:moveTo>
                      <a:pt x="1462" y="1"/>
                    </a:moveTo>
                    <a:cubicBezTo>
                      <a:pt x="1023" y="1"/>
                      <a:pt x="606" y="90"/>
                      <a:pt x="388" y="446"/>
                    </a:cubicBezTo>
                    <a:cubicBezTo>
                      <a:pt x="1" y="1080"/>
                      <a:pt x="681" y="1667"/>
                      <a:pt x="1083" y="2069"/>
                    </a:cubicBezTo>
                    <a:cubicBezTo>
                      <a:pt x="1795" y="2828"/>
                      <a:pt x="2491" y="3354"/>
                      <a:pt x="3326" y="3941"/>
                    </a:cubicBezTo>
                    <a:cubicBezTo>
                      <a:pt x="3830" y="4296"/>
                      <a:pt x="4371" y="4854"/>
                      <a:pt x="5033" y="4854"/>
                    </a:cubicBezTo>
                    <a:cubicBezTo>
                      <a:pt x="5122" y="4854"/>
                      <a:pt x="5213" y="4844"/>
                      <a:pt x="5306" y="4822"/>
                    </a:cubicBezTo>
                    <a:cubicBezTo>
                      <a:pt x="6156" y="4622"/>
                      <a:pt x="6867" y="3416"/>
                      <a:pt x="7502" y="2859"/>
                    </a:cubicBezTo>
                    <a:cubicBezTo>
                      <a:pt x="8074" y="2348"/>
                      <a:pt x="9080" y="1931"/>
                      <a:pt x="9280" y="1127"/>
                    </a:cubicBezTo>
                    <a:cubicBezTo>
                      <a:pt x="9358" y="848"/>
                      <a:pt x="9203" y="492"/>
                      <a:pt x="8894" y="430"/>
                    </a:cubicBezTo>
                    <a:cubicBezTo>
                      <a:pt x="8183" y="306"/>
                      <a:pt x="7455" y="183"/>
                      <a:pt x="6729" y="106"/>
                    </a:cubicBezTo>
                    <a:cubicBezTo>
                      <a:pt x="6558" y="75"/>
                      <a:pt x="6358" y="59"/>
                      <a:pt x="6172" y="59"/>
                    </a:cubicBezTo>
                    <a:cubicBezTo>
                      <a:pt x="5789" y="31"/>
                      <a:pt x="5407" y="16"/>
                      <a:pt x="5025" y="16"/>
                    </a:cubicBezTo>
                    <a:cubicBezTo>
                      <a:pt x="4556" y="16"/>
                      <a:pt x="4088" y="39"/>
                      <a:pt x="3620" y="90"/>
                    </a:cubicBezTo>
                    <a:cubicBezTo>
                      <a:pt x="3450" y="98"/>
                      <a:pt x="3279" y="102"/>
                      <a:pt x="3107" y="102"/>
                    </a:cubicBezTo>
                    <a:cubicBezTo>
                      <a:pt x="2935" y="102"/>
                      <a:pt x="2762" y="98"/>
                      <a:pt x="2584" y="90"/>
                    </a:cubicBezTo>
                    <a:cubicBezTo>
                      <a:pt x="2281" y="75"/>
                      <a:pt x="1863"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
              <p:cNvSpPr/>
              <p:nvPr/>
            </p:nvSpPr>
            <p:spPr>
              <a:xfrm>
                <a:off x="1560677" y="2514420"/>
                <a:ext cx="292109" cy="151792"/>
              </a:xfrm>
              <a:custGeom>
                <a:rect b="b" l="l" r="r" t="t"/>
                <a:pathLst>
                  <a:path extrusionOk="0" h="4855" w="9343">
                    <a:moveTo>
                      <a:pt x="6806" y="1265"/>
                    </a:moveTo>
                    <a:lnTo>
                      <a:pt x="6806" y="1265"/>
                    </a:lnTo>
                    <a:cubicBezTo>
                      <a:pt x="7084" y="1296"/>
                      <a:pt x="7377" y="1327"/>
                      <a:pt x="7656" y="1374"/>
                    </a:cubicBezTo>
                    <a:cubicBezTo>
                      <a:pt x="7439" y="1513"/>
                      <a:pt x="7223" y="1652"/>
                      <a:pt x="7068" y="1760"/>
                    </a:cubicBezTo>
                    <a:cubicBezTo>
                      <a:pt x="7037" y="1575"/>
                      <a:pt x="6944" y="1405"/>
                      <a:pt x="6806" y="1265"/>
                    </a:cubicBezTo>
                    <a:close/>
                    <a:moveTo>
                      <a:pt x="1460" y="1"/>
                    </a:moveTo>
                    <a:cubicBezTo>
                      <a:pt x="1023" y="1"/>
                      <a:pt x="606" y="90"/>
                      <a:pt x="387" y="446"/>
                    </a:cubicBezTo>
                    <a:cubicBezTo>
                      <a:pt x="1" y="1080"/>
                      <a:pt x="681" y="1667"/>
                      <a:pt x="1067" y="2069"/>
                    </a:cubicBezTo>
                    <a:cubicBezTo>
                      <a:pt x="1795" y="2828"/>
                      <a:pt x="2490" y="3354"/>
                      <a:pt x="3325" y="3941"/>
                    </a:cubicBezTo>
                    <a:cubicBezTo>
                      <a:pt x="3816" y="4296"/>
                      <a:pt x="4355" y="4854"/>
                      <a:pt x="5017" y="4854"/>
                    </a:cubicBezTo>
                    <a:cubicBezTo>
                      <a:pt x="5106" y="4854"/>
                      <a:pt x="5197" y="4844"/>
                      <a:pt x="5290" y="4822"/>
                    </a:cubicBezTo>
                    <a:cubicBezTo>
                      <a:pt x="6156" y="4622"/>
                      <a:pt x="6851" y="3416"/>
                      <a:pt x="7486" y="2859"/>
                    </a:cubicBezTo>
                    <a:cubicBezTo>
                      <a:pt x="8058" y="2348"/>
                      <a:pt x="9079" y="1931"/>
                      <a:pt x="9280" y="1127"/>
                    </a:cubicBezTo>
                    <a:cubicBezTo>
                      <a:pt x="9342" y="848"/>
                      <a:pt x="9187" y="492"/>
                      <a:pt x="8878" y="430"/>
                    </a:cubicBezTo>
                    <a:cubicBezTo>
                      <a:pt x="8167" y="306"/>
                      <a:pt x="7455" y="183"/>
                      <a:pt x="6728" y="106"/>
                    </a:cubicBezTo>
                    <a:cubicBezTo>
                      <a:pt x="6542" y="75"/>
                      <a:pt x="6357" y="59"/>
                      <a:pt x="6156" y="59"/>
                    </a:cubicBezTo>
                    <a:cubicBezTo>
                      <a:pt x="5774" y="31"/>
                      <a:pt x="5391" y="16"/>
                      <a:pt x="5009" y="16"/>
                    </a:cubicBezTo>
                    <a:cubicBezTo>
                      <a:pt x="4541" y="16"/>
                      <a:pt x="4072" y="39"/>
                      <a:pt x="3604" y="90"/>
                    </a:cubicBezTo>
                    <a:cubicBezTo>
                      <a:pt x="3434" y="98"/>
                      <a:pt x="3263" y="102"/>
                      <a:pt x="3091" y="102"/>
                    </a:cubicBezTo>
                    <a:cubicBezTo>
                      <a:pt x="2919" y="102"/>
                      <a:pt x="2746" y="98"/>
                      <a:pt x="2568" y="90"/>
                    </a:cubicBezTo>
                    <a:cubicBezTo>
                      <a:pt x="2273" y="75"/>
                      <a:pt x="1858" y="1"/>
                      <a:pt x="14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
              <p:cNvSpPr/>
              <p:nvPr/>
            </p:nvSpPr>
            <p:spPr>
              <a:xfrm>
                <a:off x="2081419" y="2514420"/>
                <a:ext cx="292078" cy="151792"/>
              </a:xfrm>
              <a:custGeom>
                <a:rect b="b" l="l" r="r" t="t"/>
                <a:pathLst>
                  <a:path extrusionOk="0" h="4855" w="9342">
                    <a:moveTo>
                      <a:pt x="6805" y="1265"/>
                    </a:moveTo>
                    <a:lnTo>
                      <a:pt x="6805" y="1265"/>
                    </a:lnTo>
                    <a:cubicBezTo>
                      <a:pt x="7084" y="1296"/>
                      <a:pt x="7378" y="1327"/>
                      <a:pt x="7657" y="1374"/>
                    </a:cubicBezTo>
                    <a:cubicBezTo>
                      <a:pt x="7440" y="1513"/>
                      <a:pt x="7224" y="1652"/>
                      <a:pt x="7069" y="1760"/>
                    </a:cubicBezTo>
                    <a:cubicBezTo>
                      <a:pt x="7038" y="1575"/>
                      <a:pt x="6945" y="1405"/>
                      <a:pt x="6805" y="1265"/>
                    </a:cubicBezTo>
                    <a:close/>
                    <a:moveTo>
                      <a:pt x="1460" y="1"/>
                    </a:moveTo>
                    <a:cubicBezTo>
                      <a:pt x="1023" y="1"/>
                      <a:pt x="606" y="90"/>
                      <a:pt x="388" y="446"/>
                    </a:cubicBezTo>
                    <a:cubicBezTo>
                      <a:pt x="1" y="1080"/>
                      <a:pt x="681" y="1667"/>
                      <a:pt x="1068" y="2069"/>
                    </a:cubicBezTo>
                    <a:cubicBezTo>
                      <a:pt x="1795" y="2828"/>
                      <a:pt x="2491" y="3354"/>
                      <a:pt x="3326" y="3941"/>
                    </a:cubicBezTo>
                    <a:cubicBezTo>
                      <a:pt x="3817" y="4296"/>
                      <a:pt x="4356" y="4854"/>
                      <a:pt x="5017" y="4854"/>
                    </a:cubicBezTo>
                    <a:cubicBezTo>
                      <a:pt x="5106" y="4854"/>
                      <a:pt x="5197" y="4844"/>
                      <a:pt x="5290" y="4822"/>
                    </a:cubicBezTo>
                    <a:cubicBezTo>
                      <a:pt x="6156" y="4622"/>
                      <a:pt x="6853" y="3416"/>
                      <a:pt x="7486" y="2859"/>
                    </a:cubicBezTo>
                    <a:cubicBezTo>
                      <a:pt x="8059" y="2348"/>
                      <a:pt x="9080" y="1931"/>
                      <a:pt x="9280" y="1127"/>
                    </a:cubicBezTo>
                    <a:cubicBezTo>
                      <a:pt x="9342" y="848"/>
                      <a:pt x="9187" y="492"/>
                      <a:pt x="8878" y="430"/>
                    </a:cubicBezTo>
                    <a:cubicBezTo>
                      <a:pt x="8166" y="306"/>
                      <a:pt x="7455" y="183"/>
                      <a:pt x="6729" y="106"/>
                    </a:cubicBezTo>
                    <a:cubicBezTo>
                      <a:pt x="6543" y="75"/>
                      <a:pt x="6358" y="59"/>
                      <a:pt x="6156" y="59"/>
                    </a:cubicBezTo>
                    <a:cubicBezTo>
                      <a:pt x="5774" y="31"/>
                      <a:pt x="5392" y="16"/>
                      <a:pt x="5009" y="16"/>
                    </a:cubicBezTo>
                    <a:cubicBezTo>
                      <a:pt x="4541" y="16"/>
                      <a:pt x="4073" y="39"/>
                      <a:pt x="3605" y="90"/>
                    </a:cubicBezTo>
                    <a:cubicBezTo>
                      <a:pt x="3435" y="98"/>
                      <a:pt x="3264" y="102"/>
                      <a:pt x="3092" y="102"/>
                    </a:cubicBezTo>
                    <a:cubicBezTo>
                      <a:pt x="2920" y="102"/>
                      <a:pt x="2746" y="98"/>
                      <a:pt x="2568" y="90"/>
                    </a:cubicBezTo>
                    <a:cubicBezTo>
                      <a:pt x="2273" y="75"/>
                      <a:pt x="1858" y="1"/>
                      <a:pt x="14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
              <p:cNvSpPr/>
              <p:nvPr/>
            </p:nvSpPr>
            <p:spPr>
              <a:xfrm>
                <a:off x="1843059" y="2939617"/>
                <a:ext cx="292547" cy="151698"/>
              </a:xfrm>
              <a:custGeom>
                <a:rect b="b" l="l" r="r" t="t"/>
                <a:pathLst>
                  <a:path extrusionOk="0" h="4852" w="9357">
                    <a:moveTo>
                      <a:pt x="2290" y="3100"/>
                    </a:moveTo>
                    <a:cubicBezTo>
                      <a:pt x="2321" y="3285"/>
                      <a:pt x="2413" y="3456"/>
                      <a:pt x="2552" y="3595"/>
                    </a:cubicBezTo>
                    <a:cubicBezTo>
                      <a:pt x="2259" y="3564"/>
                      <a:pt x="1980" y="3533"/>
                      <a:pt x="1686" y="3487"/>
                    </a:cubicBezTo>
                    <a:cubicBezTo>
                      <a:pt x="1902" y="3347"/>
                      <a:pt x="2135" y="3209"/>
                      <a:pt x="2290" y="3100"/>
                    </a:cubicBezTo>
                    <a:close/>
                    <a:moveTo>
                      <a:pt x="4343" y="1"/>
                    </a:moveTo>
                    <a:cubicBezTo>
                      <a:pt x="4249" y="1"/>
                      <a:pt x="4152" y="12"/>
                      <a:pt x="4053" y="38"/>
                    </a:cubicBezTo>
                    <a:cubicBezTo>
                      <a:pt x="3201" y="239"/>
                      <a:pt x="2490" y="1446"/>
                      <a:pt x="1857" y="2002"/>
                    </a:cubicBezTo>
                    <a:cubicBezTo>
                      <a:pt x="1284" y="2512"/>
                      <a:pt x="279" y="2930"/>
                      <a:pt x="77" y="3735"/>
                    </a:cubicBezTo>
                    <a:cubicBezTo>
                      <a:pt x="1" y="3997"/>
                      <a:pt x="155" y="4353"/>
                      <a:pt x="465" y="4415"/>
                    </a:cubicBezTo>
                    <a:cubicBezTo>
                      <a:pt x="1176" y="4554"/>
                      <a:pt x="1902" y="4662"/>
                      <a:pt x="2630" y="4739"/>
                    </a:cubicBezTo>
                    <a:cubicBezTo>
                      <a:pt x="2799" y="4786"/>
                      <a:pt x="3001" y="4786"/>
                      <a:pt x="3187" y="4786"/>
                    </a:cubicBezTo>
                    <a:cubicBezTo>
                      <a:pt x="3569" y="4814"/>
                      <a:pt x="3954" y="4829"/>
                      <a:pt x="4338" y="4829"/>
                    </a:cubicBezTo>
                    <a:cubicBezTo>
                      <a:pt x="4809" y="4829"/>
                      <a:pt x="5278" y="4806"/>
                      <a:pt x="5738" y="4755"/>
                    </a:cubicBezTo>
                    <a:cubicBezTo>
                      <a:pt x="5908" y="4747"/>
                      <a:pt x="6082" y="4743"/>
                      <a:pt x="6256" y="4743"/>
                    </a:cubicBezTo>
                    <a:cubicBezTo>
                      <a:pt x="6430" y="4743"/>
                      <a:pt x="6605" y="4747"/>
                      <a:pt x="6775" y="4755"/>
                    </a:cubicBezTo>
                    <a:cubicBezTo>
                      <a:pt x="7077" y="4777"/>
                      <a:pt x="7496" y="4852"/>
                      <a:pt x="7897" y="4852"/>
                    </a:cubicBezTo>
                    <a:cubicBezTo>
                      <a:pt x="8335" y="4852"/>
                      <a:pt x="8752" y="4762"/>
                      <a:pt x="8971" y="4415"/>
                    </a:cubicBezTo>
                    <a:cubicBezTo>
                      <a:pt x="9357" y="3765"/>
                      <a:pt x="8676" y="3193"/>
                      <a:pt x="8274" y="2776"/>
                    </a:cubicBezTo>
                    <a:cubicBezTo>
                      <a:pt x="7563" y="2033"/>
                      <a:pt x="6867" y="1508"/>
                      <a:pt x="6032" y="904"/>
                    </a:cubicBezTo>
                    <a:cubicBezTo>
                      <a:pt x="5532" y="552"/>
                      <a:pt x="4996" y="1"/>
                      <a:pt x="43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
              <p:cNvSpPr/>
              <p:nvPr/>
            </p:nvSpPr>
            <p:spPr>
              <a:xfrm>
                <a:off x="1701368" y="2801991"/>
                <a:ext cx="292078" cy="151979"/>
              </a:xfrm>
              <a:custGeom>
                <a:rect b="b" l="l" r="r" t="t"/>
                <a:pathLst>
                  <a:path extrusionOk="0" h="4861" w="9342">
                    <a:moveTo>
                      <a:pt x="2275" y="3095"/>
                    </a:moveTo>
                    <a:cubicBezTo>
                      <a:pt x="2306" y="3280"/>
                      <a:pt x="2398" y="3466"/>
                      <a:pt x="2537" y="3590"/>
                    </a:cubicBezTo>
                    <a:cubicBezTo>
                      <a:pt x="2244" y="3559"/>
                      <a:pt x="1965" y="3528"/>
                      <a:pt x="1687" y="3497"/>
                    </a:cubicBezTo>
                    <a:cubicBezTo>
                      <a:pt x="1887" y="3342"/>
                      <a:pt x="2120" y="3202"/>
                      <a:pt x="2275" y="3095"/>
                    </a:cubicBezTo>
                    <a:close/>
                    <a:moveTo>
                      <a:pt x="4326" y="1"/>
                    </a:moveTo>
                    <a:cubicBezTo>
                      <a:pt x="4237" y="1"/>
                      <a:pt x="4146" y="11"/>
                      <a:pt x="4053" y="33"/>
                    </a:cubicBezTo>
                    <a:cubicBezTo>
                      <a:pt x="3187" y="233"/>
                      <a:pt x="2475" y="1439"/>
                      <a:pt x="1842" y="2012"/>
                    </a:cubicBezTo>
                    <a:cubicBezTo>
                      <a:pt x="1269" y="2522"/>
                      <a:pt x="264" y="2924"/>
                      <a:pt x="63" y="3728"/>
                    </a:cubicBezTo>
                    <a:cubicBezTo>
                      <a:pt x="1" y="4007"/>
                      <a:pt x="155" y="4363"/>
                      <a:pt x="450" y="4425"/>
                    </a:cubicBezTo>
                    <a:cubicBezTo>
                      <a:pt x="1176" y="4563"/>
                      <a:pt x="1887" y="4672"/>
                      <a:pt x="2615" y="4749"/>
                    </a:cubicBezTo>
                    <a:cubicBezTo>
                      <a:pt x="2801" y="4780"/>
                      <a:pt x="2986" y="4796"/>
                      <a:pt x="3187" y="4796"/>
                    </a:cubicBezTo>
                    <a:cubicBezTo>
                      <a:pt x="3569" y="4824"/>
                      <a:pt x="3952" y="4839"/>
                      <a:pt x="4334" y="4839"/>
                    </a:cubicBezTo>
                    <a:cubicBezTo>
                      <a:pt x="4802" y="4839"/>
                      <a:pt x="5270" y="4816"/>
                      <a:pt x="5739" y="4765"/>
                    </a:cubicBezTo>
                    <a:cubicBezTo>
                      <a:pt x="5909" y="4757"/>
                      <a:pt x="6079" y="4753"/>
                      <a:pt x="6249" y="4753"/>
                    </a:cubicBezTo>
                    <a:cubicBezTo>
                      <a:pt x="6420" y="4753"/>
                      <a:pt x="6590" y="4757"/>
                      <a:pt x="6760" y="4765"/>
                    </a:cubicBezTo>
                    <a:cubicBezTo>
                      <a:pt x="7059" y="4787"/>
                      <a:pt x="7471" y="4860"/>
                      <a:pt x="7868" y="4860"/>
                    </a:cubicBezTo>
                    <a:cubicBezTo>
                      <a:pt x="8312" y="4860"/>
                      <a:pt x="8735" y="4768"/>
                      <a:pt x="8956" y="4409"/>
                    </a:cubicBezTo>
                    <a:cubicBezTo>
                      <a:pt x="9342" y="3775"/>
                      <a:pt x="8661" y="3188"/>
                      <a:pt x="8275" y="2785"/>
                    </a:cubicBezTo>
                    <a:cubicBezTo>
                      <a:pt x="7548" y="2043"/>
                      <a:pt x="6853" y="1501"/>
                      <a:pt x="6017" y="914"/>
                    </a:cubicBezTo>
                    <a:cubicBezTo>
                      <a:pt x="5527" y="559"/>
                      <a:pt x="4988" y="1"/>
                      <a:pt x="4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
              <p:cNvSpPr/>
              <p:nvPr/>
            </p:nvSpPr>
            <p:spPr>
              <a:xfrm>
                <a:off x="1954266" y="2801991"/>
                <a:ext cx="292547" cy="151979"/>
              </a:xfrm>
              <a:custGeom>
                <a:rect b="b" l="l" r="r" t="t"/>
                <a:pathLst>
                  <a:path extrusionOk="0" h="4861" w="9357">
                    <a:moveTo>
                      <a:pt x="2290" y="3095"/>
                    </a:moveTo>
                    <a:cubicBezTo>
                      <a:pt x="2321" y="3280"/>
                      <a:pt x="2413" y="3466"/>
                      <a:pt x="2552" y="3590"/>
                    </a:cubicBezTo>
                    <a:cubicBezTo>
                      <a:pt x="2259" y="3559"/>
                      <a:pt x="1980" y="3528"/>
                      <a:pt x="1686" y="3497"/>
                    </a:cubicBezTo>
                    <a:cubicBezTo>
                      <a:pt x="1902" y="3342"/>
                      <a:pt x="2135" y="3202"/>
                      <a:pt x="2290" y="3095"/>
                    </a:cubicBezTo>
                    <a:close/>
                    <a:moveTo>
                      <a:pt x="4326" y="1"/>
                    </a:moveTo>
                    <a:cubicBezTo>
                      <a:pt x="4237" y="1"/>
                      <a:pt x="4146" y="11"/>
                      <a:pt x="4053" y="33"/>
                    </a:cubicBezTo>
                    <a:cubicBezTo>
                      <a:pt x="3202" y="233"/>
                      <a:pt x="2490" y="1439"/>
                      <a:pt x="1857" y="2012"/>
                    </a:cubicBezTo>
                    <a:cubicBezTo>
                      <a:pt x="1284" y="2522"/>
                      <a:pt x="279" y="2924"/>
                      <a:pt x="78" y="3728"/>
                    </a:cubicBezTo>
                    <a:cubicBezTo>
                      <a:pt x="1" y="4007"/>
                      <a:pt x="155" y="4363"/>
                      <a:pt x="465" y="4425"/>
                    </a:cubicBezTo>
                    <a:cubicBezTo>
                      <a:pt x="1176" y="4563"/>
                      <a:pt x="1902" y="4672"/>
                      <a:pt x="2630" y="4749"/>
                    </a:cubicBezTo>
                    <a:cubicBezTo>
                      <a:pt x="2799" y="4780"/>
                      <a:pt x="3001" y="4796"/>
                      <a:pt x="3187" y="4796"/>
                    </a:cubicBezTo>
                    <a:cubicBezTo>
                      <a:pt x="3569" y="4824"/>
                      <a:pt x="3951" y="4839"/>
                      <a:pt x="4333" y="4839"/>
                    </a:cubicBezTo>
                    <a:cubicBezTo>
                      <a:pt x="4802" y="4839"/>
                      <a:pt x="5270" y="4816"/>
                      <a:pt x="5738" y="4765"/>
                    </a:cubicBezTo>
                    <a:cubicBezTo>
                      <a:pt x="5908" y="4757"/>
                      <a:pt x="6078" y="4753"/>
                      <a:pt x="6250" y="4753"/>
                    </a:cubicBezTo>
                    <a:cubicBezTo>
                      <a:pt x="6422" y="4753"/>
                      <a:pt x="6597" y="4757"/>
                      <a:pt x="6775" y="4765"/>
                    </a:cubicBezTo>
                    <a:cubicBezTo>
                      <a:pt x="7074" y="4787"/>
                      <a:pt x="7486" y="4860"/>
                      <a:pt x="7883" y="4860"/>
                    </a:cubicBezTo>
                    <a:cubicBezTo>
                      <a:pt x="8327" y="4860"/>
                      <a:pt x="8750" y="4768"/>
                      <a:pt x="8971" y="4409"/>
                    </a:cubicBezTo>
                    <a:cubicBezTo>
                      <a:pt x="9357" y="3775"/>
                      <a:pt x="8676" y="3188"/>
                      <a:pt x="8274" y="2785"/>
                    </a:cubicBezTo>
                    <a:cubicBezTo>
                      <a:pt x="7563" y="2043"/>
                      <a:pt x="6868" y="1501"/>
                      <a:pt x="6032" y="914"/>
                    </a:cubicBezTo>
                    <a:cubicBezTo>
                      <a:pt x="5527" y="559"/>
                      <a:pt x="4987" y="1"/>
                      <a:pt x="4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1"/>
              <p:cNvSpPr/>
              <p:nvPr/>
            </p:nvSpPr>
            <p:spPr>
              <a:xfrm>
                <a:off x="1828052" y="2650170"/>
                <a:ext cx="292078" cy="151948"/>
              </a:xfrm>
              <a:custGeom>
                <a:rect b="b" l="l" r="r" t="t"/>
                <a:pathLst>
                  <a:path extrusionOk="0" h="4860" w="9342">
                    <a:moveTo>
                      <a:pt x="2275" y="3095"/>
                    </a:moveTo>
                    <a:cubicBezTo>
                      <a:pt x="2306" y="3280"/>
                      <a:pt x="2398" y="3466"/>
                      <a:pt x="2537" y="3589"/>
                    </a:cubicBezTo>
                    <a:cubicBezTo>
                      <a:pt x="2244" y="3559"/>
                      <a:pt x="1965" y="3528"/>
                      <a:pt x="1687" y="3497"/>
                    </a:cubicBezTo>
                    <a:cubicBezTo>
                      <a:pt x="1887" y="3342"/>
                      <a:pt x="2120" y="3202"/>
                      <a:pt x="2275" y="3095"/>
                    </a:cubicBezTo>
                    <a:close/>
                    <a:moveTo>
                      <a:pt x="4311" y="0"/>
                    </a:moveTo>
                    <a:cubicBezTo>
                      <a:pt x="4222" y="0"/>
                      <a:pt x="4131" y="10"/>
                      <a:pt x="4038" y="32"/>
                    </a:cubicBezTo>
                    <a:cubicBezTo>
                      <a:pt x="3187" y="233"/>
                      <a:pt x="2475" y="1439"/>
                      <a:pt x="1842" y="2012"/>
                    </a:cubicBezTo>
                    <a:cubicBezTo>
                      <a:pt x="1269" y="2522"/>
                      <a:pt x="264" y="2924"/>
                      <a:pt x="63" y="3728"/>
                    </a:cubicBezTo>
                    <a:cubicBezTo>
                      <a:pt x="1" y="4006"/>
                      <a:pt x="155" y="4363"/>
                      <a:pt x="450" y="4425"/>
                    </a:cubicBezTo>
                    <a:cubicBezTo>
                      <a:pt x="1161" y="4548"/>
                      <a:pt x="1887" y="4672"/>
                      <a:pt x="2615" y="4749"/>
                    </a:cubicBezTo>
                    <a:cubicBezTo>
                      <a:pt x="2801" y="4780"/>
                      <a:pt x="2986" y="4796"/>
                      <a:pt x="3172" y="4796"/>
                    </a:cubicBezTo>
                    <a:cubicBezTo>
                      <a:pt x="3554" y="4824"/>
                      <a:pt x="3939" y="4839"/>
                      <a:pt x="4325" y="4839"/>
                    </a:cubicBezTo>
                    <a:cubicBezTo>
                      <a:pt x="4797" y="4839"/>
                      <a:pt x="5270" y="4816"/>
                      <a:pt x="5739" y="4765"/>
                    </a:cubicBezTo>
                    <a:cubicBezTo>
                      <a:pt x="5909" y="4757"/>
                      <a:pt x="6079" y="4753"/>
                      <a:pt x="6249" y="4753"/>
                    </a:cubicBezTo>
                    <a:cubicBezTo>
                      <a:pt x="6420" y="4753"/>
                      <a:pt x="6590" y="4757"/>
                      <a:pt x="6760" y="4765"/>
                    </a:cubicBezTo>
                    <a:cubicBezTo>
                      <a:pt x="7059" y="4786"/>
                      <a:pt x="7471" y="4860"/>
                      <a:pt x="7868" y="4860"/>
                    </a:cubicBezTo>
                    <a:cubicBezTo>
                      <a:pt x="8312" y="4860"/>
                      <a:pt x="8735" y="4768"/>
                      <a:pt x="8956" y="4409"/>
                    </a:cubicBezTo>
                    <a:cubicBezTo>
                      <a:pt x="9342" y="3775"/>
                      <a:pt x="8661" y="3187"/>
                      <a:pt x="8275" y="2785"/>
                    </a:cubicBezTo>
                    <a:cubicBezTo>
                      <a:pt x="7548" y="2043"/>
                      <a:pt x="6853" y="1501"/>
                      <a:pt x="6017" y="913"/>
                    </a:cubicBezTo>
                    <a:cubicBezTo>
                      <a:pt x="5527" y="559"/>
                      <a:pt x="4975" y="0"/>
                      <a:pt x="43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
              <p:cNvSpPr/>
              <p:nvPr/>
            </p:nvSpPr>
            <p:spPr>
              <a:xfrm>
                <a:off x="2080950" y="2650170"/>
                <a:ext cx="292547" cy="151948"/>
              </a:xfrm>
              <a:custGeom>
                <a:rect b="b" l="l" r="r" t="t"/>
                <a:pathLst>
                  <a:path extrusionOk="0" h="4860" w="9357">
                    <a:moveTo>
                      <a:pt x="2274" y="3095"/>
                    </a:moveTo>
                    <a:cubicBezTo>
                      <a:pt x="2305" y="3280"/>
                      <a:pt x="2413" y="3466"/>
                      <a:pt x="2552" y="3589"/>
                    </a:cubicBezTo>
                    <a:cubicBezTo>
                      <a:pt x="2259" y="3559"/>
                      <a:pt x="1964" y="3528"/>
                      <a:pt x="1686" y="3497"/>
                    </a:cubicBezTo>
                    <a:cubicBezTo>
                      <a:pt x="1902" y="3342"/>
                      <a:pt x="2119" y="3202"/>
                      <a:pt x="2274" y="3095"/>
                    </a:cubicBezTo>
                    <a:close/>
                    <a:moveTo>
                      <a:pt x="4326" y="0"/>
                    </a:moveTo>
                    <a:cubicBezTo>
                      <a:pt x="4237" y="0"/>
                      <a:pt x="4146" y="10"/>
                      <a:pt x="4053" y="32"/>
                    </a:cubicBezTo>
                    <a:cubicBezTo>
                      <a:pt x="3202" y="233"/>
                      <a:pt x="2490" y="1439"/>
                      <a:pt x="1857" y="2012"/>
                    </a:cubicBezTo>
                    <a:cubicBezTo>
                      <a:pt x="1284" y="2522"/>
                      <a:pt x="263" y="2924"/>
                      <a:pt x="77" y="3728"/>
                    </a:cubicBezTo>
                    <a:cubicBezTo>
                      <a:pt x="1" y="4006"/>
                      <a:pt x="155" y="4363"/>
                      <a:pt x="465" y="4425"/>
                    </a:cubicBezTo>
                    <a:cubicBezTo>
                      <a:pt x="1176" y="4548"/>
                      <a:pt x="1902" y="4672"/>
                      <a:pt x="2614" y="4749"/>
                    </a:cubicBezTo>
                    <a:cubicBezTo>
                      <a:pt x="2799" y="4780"/>
                      <a:pt x="3001" y="4796"/>
                      <a:pt x="3187" y="4796"/>
                    </a:cubicBezTo>
                    <a:cubicBezTo>
                      <a:pt x="3569" y="4824"/>
                      <a:pt x="3951" y="4839"/>
                      <a:pt x="4333" y="4839"/>
                    </a:cubicBezTo>
                    <a:cubicBezTo>
                      <a:pt x="4802" y="4839"/>
                      <a:pt x="5270" y="4816"/>
                      <a:pt x="5738" y="4765"/>
                    </a:cubicBezTo>
                    <a:cubicBezTo>
                      <a:pt x="5908" y="4757"/>
                      <a:pt x="6078" y="4753"/>
                      <a:pt x="6250" y="4753"/>
                    </a:cubicBezTo>
                    <a:cubicBezTo>
                      <a:pt x="6422" y="4753"/>
                      <a:pt x="6597" y="4757"/>
                      <a:pt x="6775" y="4765"/>
                    </a:cubicBezTo>
                    <a:cubicBezTo>
                      <a:pt x="7067" y="4786"/>
                      <a:pt x="7479" y="4860"/>
                      <a:pt x="7875" y="4860"/>
                    </a:cubicBezTo>
                    <a:cubicBezTo>
                      <a:pt x="8319" y="4860"/>
                      <a:pt x="8742" y="4768"/>
                      <a:pt x="8955" y="4409"/>
                    </a:cubicBezTo>
                    <a:cubicBezTo>
                      <a:pt x="9357" y="3775"/>
                      <a:pt x="8662" y="3187"/>
                      <a:pt x="8274" y="2785"/>
                    </a:cubicBezTo>
                    <a:cubicBezTo>
                      <a:pt x="7563" y="2043"/>
                      <a:pt x="6851" y="1501"/>
                      <a:pt x="6032" y="913"/>
                    </a:cubicBezTo>
                    <a:cubicBezTo>
                      <a:pt x="5527" y="559"/>
                      <a:pt x="4987" y="0"/>
                      <a:pt x="4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1"/>
              <p:cNvSpPr/>
              <p:nvPr/>
            </p:nvSpPr>
            <p:spPr>
              <a:xfrm>
                <a:off x="1560177" y="2650170"/>
                <a:ext cx="292078" cy="151948"/>
              </a:xfrm>
              <a:custGeom>
                <a:rect b="b" l="l" r="r" t="t"/>
                <a:pathLst>
                  <a:path extrusionOk="0" h="4860" w="9342">
                    <a:moveTo>
                      <a:pt x="2275" y="3095"/>
                    </a:moveTo>
                    <a:cubicBezTo>
                      <a:pt x="2306" y="3280"/>
                      <a:pt x="2399" y="3466"/>
                      <a:pt x="2537" y="3589"/>
                    </a:cubicBezTo>
                    <a:cubicBezTo>
                      <a:pt x="2259" y="3559"/>
                      <a:pt x="1965" y="3528"/>
                      <a:pt x="1687" y="3497"/>
                    </a:cubicBezTo>
                    <a:cubicBezTo>
                      <a:pt x="1904" y="3342"/>
                      <a:pt x="2120" y="3202"/>
                      <a:pt x="2275" y="3095"/>
                    </a:cubicBezTo>
                    <a:close/>
                    <a:moveTo>
                      <a:pt x="4326" y="0"/>
                    </a:moveTo>
                    <a:cubicBezTo>
                      <a:pt x="4237" y="0"/>
                      <a:pt x="4146" y="10"/>
                      <a:pt x="4053" y="32"/>
                    </a:cubicBezTo>
                    <a:cubicBezTo>
                      <a:pt x="3187" y="233"/>
                      <a:pt x="2491" y="1439"/>
                      <a:pt x="1857" y="2012"/>
                    </a:cubicBezTo>
                    <a:cubicBezTo>
                      <a:pt x="1285" y="2522"/>
                      <a:pt x="264" y="2924"/>
                      <a:pt x="63" y="3728"/>
                    </a:cubicBezTo>
                    <a:cubicBezTo>
                      <a:pt x="1" y="4006"/>
                      <a:pt x="155" y="4363"/>
                      <a:pt x="465" y="4425"/>
                    </a:cubicBezTo>
                    <a:cubicBezTo>
                      <a:pt x="1176" y="4548"/>
                      <a:pt x="1888" y="4672"/>
                      <a:pt x="2615" y="4749"/>
                    </a:cubicBezTo>
                    <a:cubicBezTo>
                      <a:pt x="2801" y="4780"/>
                      <a:pt x="2986" y="4796"/>
                      <a:pt x="3187" y="4796"/>
                    </a:cubicBezTo>
                    <a:cubicBezTo>
                      <a:pt x="3569" y="4824"/>
                      <a:pt x="3952" y="4839"/>
                      <a:pt x="4334" y="4839"/>
                    </a:cubicBezTo>
                    <a:cubicBezTo>
                      <a:pt x="4802" y="4839"/>
                      <a:pt x="5270" y="4816"/>
                      <a:pt x="5739" y="4765"/>
                    </a:cubicBezTo>
                    <a:cubicBezTo>
                      <a:pt x="5909" y="4757"/>
                      <a:pt x="6079" y="4753"/>
                      <a:pt x="6251" y="4753"/>
                    </a:cubicBezTo>
                    <a:cubicBezTo>
                      <a:pt x="6423" y="4753"/>
                      <a:pt x="6597" y="4757"/>
                      <a:pt x="6775" y="4765"/>
                    </a:cubicBezTo>
                    <a:cubicBezTo>
                      <a:pt x="7067" y="4786"/>
                      <a:pt x="7479" y="4860"/>
                      <a:pt x="7876" y="4860"/>
                    </a:cubicBezTo>
                    <a:cubicBezTo>
                      <a:pt x="8320" y="4860"/>
                      <a:pt x="8744" y="4768"/>
                      <a:pt x="8956" y="4409"/>
                    </a:cubicBezTo>
                    <a:cubicBezTo>
                      <a:pt x="9342" y="3775"/>
                      <a:pt x="8661" y="3187"/>
                      <a:pt x="8275" y="2785"/>
                    </a:cubicBezTo>
                    <a:cubicBezTo>
                      <a:pt x="7548" y="2043"/>
                      <a:pt x="6853" y="1501"/>
                      <a:pt x="6032" y="913"/>
                    </a:cubicBezTo>
                    <a:cubicBezTo>
                      <a:pt x="5528" y="559"/>
                      <a:pt x="4988" y="0"/>
                      <a:pt x="4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1"/>
              <p:cNvSpPr/>
              <p:nvPr/>
            </p:nvSpPr>
            <p:spPr>
              <a:xfrm>
                <a:off x="1017675" y="2866583"/>
                <a:ext cx="1237406" cy="401036"/>
              </a:xfrm>
              <a:custGeom>
                <a:rect b="b" l="l" r="r" t="t"/>
                <a:pathLst>
                  <a:path extrusionOk="0" h="12827" w="39578">
                    <a:moveTo>
                      <a:pt x="12677" y="1"/>
                    </a:moveTo>
                    <a:cubicBezTo>
                      <a:pt x="12487" y="1"/>
                      <a:pt x="12284" y="32"/>
                      <a:pt x="12064" y="101"/>
                    </a:cubicBezTo>
                    <a:cubicBezTo>
                      <a:pt x="11476" y="270"/>
                      <a:pt x="11043" y="796"/>
                      <a:pt x="10579" y="1153"/>
                    </a:cubicBezTo>
                    <a:cubicBezTo>
                      <a:pt x="9976" y="1600"/>
                      <a:pt x="9434" y="2095"/>
                      <a:pt x="8847" y="2575"/>
                    </a:cubicBezTo>
                    <a:cubicBezTo>
                      <a:pt x="7595" y="3596"/>
                      <a:pt x="6388" y="4648"/>
                      <a:pt x="5166" y="5699"/>
                    </a:cubicBezTo>
                    <a:cubicBezTo>
                      <a:pt x="4021" y="6689"/>
                      <a:pt x="2846" y="7663"/>
                      <a:pt x="1825" y="8762"/>
                    </a:cubicBezTo>
                    <a:cubicBezTo>
                      <a:pt x="1285" y="9364"/>
                      <a:pt x="0" y="10123"/>
                      <a:pt x="248" y="11065"/>
                    </a:cubicBezTo>
                    <a:cubicBezTo>
                      <a:pt x="293" y="11209"/>
                      <a:pt x="442" y="11301"/>
                      <a:pt x="581" y="11301"/>
                    </a:cubicBezTo>
                    <a:cubicBezTo>
                      <a:pt x="681" y="11301"/>
                      <a:pt x="775" y="11253"/>
                      <a:pt x="821" y="11143"/>
                    </a:cubicBezTo>
                    <a:cubicBezTo>
                      <a:pt x="1006" y="10756"/>
                      <a:pt x="1918" y="10354"/>
                      <a:pt x="2258" y="10106"/>
                    </a:cubicBezTo>
                    <a:cubicBezTo>
                      <a:pt x="2769" y="9751"/>
                      <a:pt x="3171" y="9287"/>
                      <a:pt x="3681" y="8931"/>
                    </a:cubicBezTo>
                    <a:cubicBezTo>
                      <a:pt x="4687" y="8189"/>
                      <a:pt x="5630" y="7370"/>
                      <a:pt x="6589" y="6580"/>
                    </a:cubicBezTo>
                    <a:cubicBezTo>
                      <a:pt x="7702" y="5683"/>
                      <a:pt x="8770" y="4755"/>
                      <a:pt x="9883" y="3889"/>
                    </a:cubicBezTo>
                    <a:cubicBezTo>
                      <a:pt x="10455" y="3441"/>
                      <a:pt x="10997" y="2961"/>
                      <a:pt x="11585" y="2544"/>
                    </a:cubicBezTo>
                    <a:cubicBezTo>
                      <a:pt x="11969" y="2271"/>
                      <a:pt x="12340" y="1906"/>
                      <a:pt x="12711" y="1906"/>
                    </a:cubicBezTo>
                    <a:cubicBezTo>
                      <a:pt x="12907" y="1906"/>
                      <a:pt x="13103" y="2008"/>
                      <a:pt x="13301" y="2281"/>
                    </a:cubicBezTo>
                    <a:cubicBezTo>
                      <a:pt x="13966" y="3225"/>
                      <a:pt x="14863" y="3936"/>
                      <a:pt x="15544" y="4864"/>
                    </a:cubicBezTo>
                    <a:cubicBezTo>
                      <a:pt x="16363" y="5931"/>
                      <a:pt x="17415" y="6766"/>
                      <a:pt x="18359" y="7710"/>
                    </a:cubicBezTo>
                    <a:cubicBezTo>
                      <a:pt x="19287" y="8653"/>
                      <a:pt x="20167" y="9673"/>
                      <a:pt x="21188" y="10525"/>
                    </a:cubicBezTo>
                    <a:cubicBezTo>
                      <a:pt x="21514" y="10803"/>
                      <a:pt x="21885" y="11112"/>
                      <a:pt x="22271" y="11375"/>
                    </a:cubicBezTo>
                    <a:cubicBezTo>
                      <a:pt x="22442" y="11545"/>
                      <a:pt x="22611" y="11700"/>
                      <a:pt x="22720" y="11808"/>
                    </a:cubicBezTo>
                    <a:cubicBezTo>
                      <a:pt x="23215" y="12303"/>
                      <a:pt x="23864" y="12473"/>
                      <a:pt x="24545" y="12550"/>
                    </a:cubicBezTo>
                    <a:cubicBezTo>
                      <a:pt x="25333" y="12628"/>
                      <a:pt x="26153" y="12736"/>
                      <a:pt x="26957" y="12783"/>
                    </a:cubicBezTo>
                    <a:cubicBezTo>
                      <a:pt x="27463" y="12812"/>
                      <a:pt x="27972" y="12826"/>
                      <a:pt x="28481" y="12826"/>
                    </a:cubicBezTo>
                    <a:cubicBezTo>
                      <a:pt x="29561" y="12826"/>
                      <a:pt x="30644" y="12764"/>
                      <a:pt x="31705" y="12659"/>
                    </a:cubicBezTo>
                    <a:cubicBezTo>
                      <a:pt x="31936" y="12636"/>
                      <a:pt x="32169" y="12629"/>
                      <a:pt x="32403" y="12629"/>
                    </a:cubicBezTo>
                    <a:cubicBezTo>
                      <a:pt x="32784" y="12629"/>
                      <a:pt x="33167" y="12648"/>
                      <a:pt x="33551" y="12648"/>
                    </a:cubicBezTo>
                    <a:cubicBezTo>
                      <a:pt x="33750" y="12648"/>
                      <a:pt x="33949" y="12643"/>
                      <a:pt x="34148" y="12628"/>
                    </a:cubicBezTo>
                    <a:cubicBezTo>
                      <a:pt x="34798" y="12581"/>
                      <a:pt x="35402" y="12381"/>
                      <a:pt x="36004" y="12179"/>
                    </a:cubicBezTo>
                    <a:cubicBezTo>
                      <a:pt x="36061" y="12201"/>
                      <a:pt x="36117" y="12216"/>
                      <a:pt x="36174" y="12216"/>
                    </a:cubicBezTo>
                    <a:cubicBezTo>
                      <a:pt x="36195" y="12216"/>
                      <a:pt x="36216" y="12214"/>
                      <a:pt x="36237" y="12210"/>
                    </a:cubicBezTo>
                    <a:cubicBezTo>
                      <a:pt x="36284" y="12217"/>
                      <a:pt x="36331" y="12221"/>
                      <a:pt x="36380" y="12221"/>
                    </a:cubicBezTo>
                    <a:cubicBezTo>
                      <a:pt x="36925" y="12221"/>
                      <a:pt x="37569" y="11771"/>
                      <a:pt x="37938" y="11529"/>
                    </a:cubicBezTo>
                    <a:cubicBezTo>
                      <a:pt x="38588" y="11081"/>
                      <a:pt x="39577" y="10509"/>
                      <a:pt x="39530" y="9612"/>
                    </a:cubicBezTo>
                    <a:cubicBezTo>
                      <a:pt x="39518" y="9258"/>
                      <a:pt x="39216" y="8893"/>
                      <a:pt x="38851" y="8893"/>
                    </a:cubicBezTo>
                    <a:cubicBezTo>
                      <a:pt x="38785" y="8893"/>
                      <a:pt x="38718" y="8905"/>
                      <a:pt x="38649" y="8931"/>
                    </a:cubicBezTo>
                    <a:cubicBezTo>
                      <a:pt x="37907" y="9209"/>
                      <a:pt x="37319" y="9952"/>
                      <a:pt x="36747" y="10478"/>
                    </a:cubicBezTo>
                    <a:cubicBezTo>
                      <a:pt x="36484" y="10710"/>
                      <a:pt x="36206" y="10958"/>
                      <a:pt x="35989" y="11236"/>
                    </a:cubicBezTo>
                    <a:cubicBezTo>
                      <a:pt x="35989" y="11267"/>
                      <a:pt x="35973" y="11282"/>
                      <a:pt x="35958" y="11298"/>
                    </a:cubicBezTo>
                    <a:cubicBezTo>
                      <a:pt x="35540" y="11143"/>
                      <a:pt x="35107" y="11003"/>
                      <a:pt x="34674" y="10927"/>
                    </a:cubicBezTo>
                    <a:cubicBezTo>
                      <a:pt x="34247" y="10860"/>
                      <a:pt x="33814" y="10852"/>
                      <a:pt x="33386" y="10852"/>
                    </a:cubicBezTo>
                    <a:cubicBezTo>
                      <a:pt x="33250" y="10852"/>
                      <a:pt x="33114" y="10853"/>
                      <a:pt x="32978" y="10853"/>
                    </a:cubicBezTo>
                    <a:cubicBezTo>
                      <a:pt x="32847" y="10853"/>
                      <a:pt x="32716" y="10852"/>
                      <a:pt x="32587" y="10849"/>
                    </a:cubicBezTo>
                    <a:cubicBezTo>
                      <a:pt x="32540" y="10848"/>
                      <a:pt x="32493" y="10848"/>
                      <a:pt x="32446" y="10848"/>
                    </a:cubicBezTo>
                    <a:cubicBezTo>
                      <a:pt x="31272" y="10848"/>
                      <a:pt x="30111" y="11020"/>
                      <a:pt x="28937" y="11034"/>
                    </a:cubicBezTo>
                    <a:cubicBezTo>
                      <a:pt x="27576" y="11034"/>
                      <a:pt x="26261" y="10958"/>
                      <a:pt x="24931" y="10942"/>
                    </a:cubicBezTo>
                    <a:cubicBezTo>
                      <a:pt x="24560" y="10942"/>
                      <a:pt x="24297" y="10880"/>
                      <a:pt x="24081" y="10803"/>
                    </a:cubicBezTo>
                    <a:cubicBezTo>
                      <a:pt x="23339" y="9782"/>
                      <a:pt x="22070" y="8947"/>
                      <a:pt x="21219" y="8081"/>
                    </a:cubicBezTo>
                    <a:cubicBezTo>
                      <a:pt x="20106" y="6968"/>
                      <a:pt x="18961" y="5916"/>
                      <a:pt x="17833" y="4802"/>
                    </a:cubicBezTo>
                    <a:cubicBezTo>
                      <a:pt x="17291" y="4277"/>
                      <a:pt x="16920" y="3673"/>
                      <a:pt x="16441" y="3101"/>
                    </a:cubicBezTo>
                    <a:cubicBezTo>
                      <a:pt x="16039" y="2621"/>
                      <a:pt x="15466" y="2297"/>
                      <a:pt x="15064" y="1817"/>
                    </a:cubicBezTo>
                    <a:cubicBezTo>
                      <a:pt x="14393" y="1027"/>
                      <a:pt x="13765" y="1"/>
                      <a:pt x="126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1"/>
              <p:cNvSpPr/>
              <p:nvPr/>
            </p:nvSpPr>
            <p:spPr>
              <a:xfrm>
                <a:off x="1066541" y="3040633"/>
                <a:ext cx="622799" cy="373148"/>
              </a:xfrm>
              <a:custGeom>
                <a:rect b="b" l="l" r="r" t="t"/>
                <a:pathLst>
                  <a:path extrusionOk="0" h="11935" w="19920">
                    <a:moveTo>
                      <a:pt x="10457" y="1"/>
                    </a:moveTo>
                    <a:cubicBezTo>
                      <a:pt x="10437" y="1"/>
                      <a:pt x="10415" y="3"/>
                      <a:pt x="10393" y="9"/>
                    </a:cubicBezTo>
                    <a:cubicBezTo>
                      <a:pt x="9542" y="163"/>
                      <a:pt x="8784" y="1044"/>
                      <a:pt x="8166" y="1601"/>
                    </a:cubicBezTo>
                    <a:cubicBezTo>
                      <a:pt x="7207" y="2467"/>
                      <a:pt x="6356" y="3411"/>
                      <a:pt x="5459" y="4323"/>
                    </a:cubicBezTo>
                    <a:cubicBezTo>
                      <a:pt x="4593" y="5205"/>
                      <a:pt x="3619" y="6102"/>
                      <a:pt x="2861" y="7076"/>
                    </a:cubicBezTo>
                    <a:cubicBezTo>
                      <a:pt x="2458" y="7587"/>
                      <a:pt x="1980" y="8020"/>
                      <a:pt x="1561" y="8515"/>
                    </a:cubicBezTo>
                    <a:cubicBezTo>
                      <a:pt x="1175" y="8948"/>
                      <a:pt x="897" y="9427"/>
                      <a:pt x="479" y="9814"/>
                    </a:cubicBezTo>
                    <a:cubicBezTo>
                      <a:pt x="0" y="10247"/>
                      <a:pt x="309" y="10896"/>
                      <a:pt x="819" y="11097"/>
                    </a:cubicBezTo>
                    <a:cubicBezTo>
                      <a:pt x="1487" y="11375"/>
                      <a:pt x="2284" y="11431"/>
                      <a:pt x="3068" y="11431"/>
                    </a:cubicBezTo>
                    <a:cubicBezTo>
                      <a:pt x="3590" y="11431"/>
                      <a:pt x="4108" y="11406"/>
                      <a:pt x="4578" y="11406"/>
                    </a:cubicBezTo>
                    <a:cubicBezTo>
                      <a:pt x="4877" y="11406"/>
                      <a:pt x="5176" y="11406"/>
                      <a:pt x="5474" y="11406"/>
                    </a:cubicBezTo>
                    <a:cubicBezTo>
                      <a:pt x="6717" y="11406"/>
                      <a:pt x="7951" y="11415"/>
                      <a:pt x="9187" y="11515"/>
                    </a:cubicBezTo>
                    <a:cubicBezTo>
                      <a:pt x="10477" y="11631"/>
                      <a:pt x="11727" y="11733"/>
                      <a:pt x="13025" y="11733"/>
                    </a:cubicBezTo>
                    <a:cubicBezTo>
                      <a:pt x="13111" y="11733"/>
                      <a:pt x="13198" y="11732"/>
                      <a:pt x="13284" y="11732"/>
                    </a:cubicBezTo>
                    <a:cubicBezTo>
                      <a:pt x="13347" y="11730"/>
                      <a:pt x="13410" y="11729"/>
                      <a:pt x="13473" y="11729"/>
                    </a:cubicBezTo>
                    <a:cubicBezTo>
                      <a:pt x="14550" y="11729"/>
                      <a:pt x="15609" y="11935"/>
                      <a:pt x="16701" y="11935"/>
                    </a:cubicBezTo>
                    <a:cubicBezTo>
                      <a:pt x="16876" y="11935"/>
                      <a:pt x="17052" y="11929"/>
                      <a:pt x="17229" y="11917"/>
                    </a:cubicBezTo>
                    <a:cubicBezTo>
                      <a:pt x="19920" y="11715"/>
                      <a:pt x="18171" y="8886"/>
                      <a:pt x="17089" y="7741"/>
                    </a:cubicBezTo>
                    <a:cubicBezTo>
                      <a:pt x="16734" y="7370"/>
                      <a:pt x="16254" y="7138"/>
                      <a:pt x="15913" y="6752"/>
                    </a:cubicBezTo>
                    <a:cubicBezTo>
                      <a:pt x="15542" y="6333"/>
                      <a:pt x="15202" y="5855"/>
                      <a:pt x="14862" y="5422"/>
                    </a:cubicBezTo>
                    <a:cubicBezTo>
                      <a:pt x="14398" y="4849"/>
                      <a:pt x="13857" y="4246"/>
                      <a:pt x="13486" y="3628"/>
                    </a:cubicBezTo>
                    <a:cubicBezTo>
                      <a:pt x="13315" y="3364"/>
                      <a:pt x="12851" y="2900"/>
                      <a:pt x="12789" y="2653"/>
                    </a:cubicBezTo>
                    <a:cubicBezTo>
                      <a:pt x="12714" y="2374"/>
                      <a:pt x="12421" y="2117"/>
                      <a:pt x="12122" y="2117"/>
                    </a:cubicBezTo>
                    <a:cubicBezTo>
                      <a:pt x="12055" y="2117"/>
                      <a:pt x="11988" y="2130"/>
                      <a:pt x="11923" y="2158"/>
                    </a:cubicBezTo>
                    <a:cubicBezTo>
                      <a:pt x="11290" y="2421"/>
                      <a:pt x="10981" y="3009"/>
                      <a:pt x="10439" y="3426"/>
                    </a:cubicBezTo>
                    <a:cubicBezTo>
                      <a:pt x="9836" y="3859"/>
                      <a:pt x="9341" y="4354"/>
                      <a:pt x="8799" y="4834"/>
                    </a:cubicBezTo>
                    <a:cubicBezTo>
                      <a:pt x="7840" y="5669"/>
                      <a:pt x="6341" y="6581"/>
                      <a:pt x="5985" y="7849"/>
                    </a:cubicBezTo>
                    <a:cubicBezTo>
                      <a:pt x="5908" y="8113"/>
                      <a:pt x="6077" y="8453"/>
                      <a:pt x="6356" y="8515"/>
                    </a:cubicBezTo>
                    <a:cubicBezTo>
                      <a:pt x="7500" y="8746"/>
                      <a:pt x="8676" y="8622"/>
                      <a:pt x="9836" y="8839"/>
                    </a:cubicBezTo>
                    <a:cubicBezTo>
                      <a:pt x="10156" y="8893"/>
                      <a:pt x="10466" y="8913"/>
                      <a:pt x="10772" y="8913"/>
                    </a:cubicBezTo>
                    <a:cubicBezTo>
                      <a:pt x="11518" y="8913"/>
                      <a:pt x="12239" y="8795"/>
                      <a:pt x="13006" y="8762"/>
                    </a:cubicBezTo>
                    <a:cubicBezTo>
                      <a:pt x="13455" y="8746"/>
                      <a:pt x="13779" y="8251"/>
                      <a:pt x="13532" y="7849"/>
                    </a:cubicBezTo>
                    <a:cubicBezTo>
                      <a:pt x="13331" y="7509"/>
                      <a:pt x="13115" y="7216"/>
                      <a:pt x="12806" y="6968"/>
                    </a:cubicBezTo>
                    <a:cubicBezTo>
                      <a:pt x="12527" y="6736"/>
                      <a:pt x="11923" y="6535"/>
                      <a:pt x="11800" y="6179"/>
                    </a:cubicBezTo>
                    <a:cubicBezTo>
                      <a:pt x="11696" y="5891"/>
                      <a:pt x="11451" y="5766"/>
                      <a:pt x="11209" y="5766"/>
                    </a:cubicBezTo>
                    <a:cubicBezTo>
                      <a:pt x="10841" y="5766"/>
                      <a:pt x="10481" y="6056"/>
                      <a:pt x="10640" y="6504"/>
                    </a:cubicBezTo>
                    <a:cubicBezTo>
                      <a:pt x="10826" y="7030"/>
                      <a:pt x="11228" y="7323"/>
                      <a:pt x="11630" y="7633"/>
                    </a:cubicBezTo>
                    <a:cubicBezTo>
                      <a:pt x="11375" y="7645"/>
                      <a:pt x="11120" y="7655"/>
                      <a:pt x="10861" y="7655"/>
                    </a:cubicBezTo>
                    <a:cubicBezTo>
                      <a:pt x="10461" y="7655"/>
                      <a:pt x="10052" y="7631"/>
                      <a:pt x="9620" y="7556"/>
                    </a:cubicBezTo>
                    <a:cubicBezTo>
                      <a:pt x="9256" y="7482"/>
                      <a:pt x="8893" y="7461"/>
                      <a:pt x="8530" y="7461"/>
                    </a:cubicBezTo>
                    <a:cubicBezTo>
                      <a:pt x="8135" y="7461"/>
                      <a:pt x="7741" y="7486"/>
                      <a:pt x="7346" y="7494"/>
                    </a:cubicBezTo>
                    <a:cubicBezTo>
                      <a:pt x="7918" y="6736"/>
                      <a:pt x="9001" y="6055"/>
                      <a:pt x="9573" y="5607"/>
                    </a:cubicBezTo>
                    <a:cubicBezTo>
                      <a:pt x="10006" y="5236"/>
                      <a:pt x="10408" y="4834"/>
                      <a:pt x="10888" y="4525"/>
                    </a:cubicBezTo>
                    <a:cubicBezTo>
                      <a:pt x="11088" y="4385"/>
                      <a:pt x="11428" y="4061"/>
                      <a:pt x="11754" y="3828"/>
                    </a:cubicBezTo>
                    <a:cubicBezTo>
                      <a:pt x="11878" y="3999"/>
                      <a:pt x="12016" y="4184"/>
                      <a:pt x="12156" y="4401"/>
                    </a:cubicBezTo>
                    <a:cubicBezTo>
                      <a:pt x="12728" y="5220"/>
                      <a:pt x="13362" y="6009"/>
                      <a:pt x="13996" y="6783"/>
                    </a:cubicBezTo>
                    <a:cubicBezTo>
                      <a:pt x="14522" y="7416"/>
                      <a:pt x="14971" y="7958"/>
                      <a:pt x="15604" y="8484"/>
                    </a:cubicBezTo>
                    <a:cubicBezTo>
                      <a:pt x="16022" y="8839"/>
                      <a:pt x="16796" y="9690"/>
                      <a:pt x="17043" y="10402"/>
                    </a:cubicBezTo>
                    <a:cubicBezTo>
                      <a:pt x="16973" y="10406"/>
                      <a:pt x="16895" y="10408"/>
                      <a:pt x="16811" y="10408"/>
                    </a:cubicBezTo>
                    <a:cubicBezTo>
                      <a:pt x="16301" y="10408"/>
                      <a:pt x="15592" y="10337"/>
                      <a:pt x="15419" y="10324"/>
                    </a:cubicBezTo>
                    <a:cubicBezTo>
                      <a:pt x="14816" y="10278"/>
                      <a:pt x="14228" y="10123"/>
                      <a:pt x="13625" y="10107"/>
                    </a:cubicBezTo>
                    <a:cubicBezTo>
                      <a:pt x="12342" y="10092"/>
                      <a:pt x="11104" y="9999"/>
                      <a:pt x="9820" y="9952"/>
                    </a:cubicBezTo>
                    <a:cubicBezTo>
                      <a:pt x="8351" y="9907"/>
                      <a:pt x="6898" y="9829"/>
                      <a:pt x="5413" y="9829"/>
                    </a:cubicBezTo>
                    <a:cubicBezTo>
                      <a:pt x="4864" y="9829"/>
                      <a:pt x="4315" y="9849"/>
                      <a:pt x="3767" y="9849"/>
                    </a:cubicBezTo>
                    <a:cubicBezTo>
                      <a:pt x="3635" y="9849"/>
                      <a:pt x="3503" y="9848"/>
                      <a:pt x="3372" y="9845"/>
                    </a:cubicBezTo>
                    <a:cubicBezTo>
                      <a:pt x="3124" y="9845"/>
                      <a:pt x="2846" y="9845"/>
                      <a:pt x="2551" y="9829"/>
                    </a:cubicBezTo>
                    <a:cubicBezTo>
                      <a:pt x="2908" y="9381"/>
                      <a:pt x="3263" y="8917"/>
                      <a:pt x="3603" y="8499"/>
                    </a:cubicBezTo>
                    <a:cubicBezTo>
                      <a:pt x="4376" y="7525"/>
                      <a:pt x="5227" y="6628"/>
                      <a:pt x="6015" y="5669"/>
                    </a:cubicBezTo>
                    <a:cubicBezTo>
                      <a:pt x="6696" y="4834"/>
                      <a:pt x="7376" y="3983"/>
                      <a:pt x="8119" y="3209"/>
                    </a:cubicBezTo>
                    <a:cubicBezTo>
                      <a:pt x="8583" y="2715"/>
                      <a:pt x="9047" y="2220"/>
                      <a:pt x="9480" y="1710"/>
                    </a:cubicBezTo>
                    <a:cubicBezTo>
                      <a:pt x="9820" y="1292"/>
                      <a:pt x="10145" y="751"/>
                      <a:pt x="10562" y="426"/>
                    </a:cubicBezTo>
                    <a:cubicBezTo>
                      <a:pt x="10760" y="284"/>
                      <a:pt x="10674" y="1"/>
                      <a:pt x="104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
              <p:cNvSpPr/>
              <p:nvPr/>
            </p:nvSpPr>
            <p:spPr>
              <a:xfrm>
                <a:off x="1125506" y="1880625"/>
                <a:ext cx="1546617" cy="887426"/>
              </a:xfrm>
              <a:custGeom>
                <a:rect b="b" l="l" r="r" t="t"/>
                <a:pathLst>
                  <a:path extrusionOk="0" h="28384" w="49468">
                    <a:moveTo>
                      <a:pt x="24080" y="1819"/>
                    </a:moveTo>
                    <a:cubicBezTo>
                      <a:pt x="24839" y="1819"/>
                      <a:pt x="25612" y="1834"/>
                      <a:pt x="26354" y="1912"/>
                    </a:cubicBezTo>
                    <a:cubicBezTo>
                      <a:pt x="26661" y="1950"/>
                      <a:pt x="26959" y="1964"/>
                      <a:pt x="27253" y="1964"/>
                    </a:cubicBezTo>
                    <a:cubicBezTo>
                      <a:pt x="27983" y="1964"/>
                      <a:pt x="28688" y="1880"/>
                      <a:pt x="29432" y="1880"/>
                    </a:cubicBezTo>
                    <a:cubicBezTo>
                      <a:pt x="29478" y="1880"/>
                      <a:pt x="29525" y="1880"/>
                      <a:pt x="29571" y="1881"/>
                    </a:cubicBezTo>
                    <a:cubicBezTo>
                      <a:pt x="29876" y="1888"/>
                      <a:pt x="30180" y="1891"/>
                      <a:pt x="30485" y="1891"/>
                    </a:cubicBezTo>
                    <a:cubicBezTo>
                      <a:pt x="31541" y="1891"/>
                      <a:pt x="32598" y="1855"/>
                      <a:pt x="33654" y="1819"/>
                    </a:cubicBezTo>
                    <a:lnTo>
                      <a:pt x="33654" y="1819"/>
                    </a:lnTo>
                    <a:cubicBezTo>
                      <a:pt x="33654" y="3288"/>
                      <a:pt x="33530" y="4727"/>
                      <a:pt x="33483" y="6180"/>
                    </a:cubicBezTo>
                    <a:cubicBezTo>
                      <a:pt x="33421" y="6628"/>
                      <a:pt x="33345" y="7061"/>
                      <a:pt x="33359" y="7511"/>
                    </a:cubicBezTo>
                    <a:cubicBezTo>
                      <a:pt x="32850" y="7525"/>
                      <a:pt x="32339" y="7541"/>
                      <a:pt x="31829" y="7572"/>
                    </a:cubicBezTo>
                    <a:cubicBezTo>
                      <a:pt x="30359" y="7480"/>
                      <a:pt x="28860" y="7464"/>
                      <a:pt x="27437" y="7449"/>
                    </a:cubicBezTo>
                    <a:cubicBezTo>
                      <a:pt x="26323" y="7418"/>
                      <a:pt x="25210" y="7418"/>
                      <a:pt x="24080" y="7402"/>
                    </a:cubicBezTo>
                    <a:cubicBezTo>
                      <a:pt x="24127" y="7294"/>
                      <a:pt x="24158" y="7185"/>
                      <a:pt x="24158" y="7047"/>
                    </a:cubicBezTo>
                    <a:cubicBezTo>
                      <a:pt x="24189" y="5407"/>
                      <a:pt x="24375" y="3706"/>
                      <a:pt x="24158" y="2112"/>
                    </a:cubicBezTo>
                    <a:cubicBezTo>
                      <a:pt x="24142" y="2005"/>
                      <a:pt x="24111" y="1912"/>
                      <a:pt x="24080" y="1819"/>
                    </a:cubicBezTo>
                    <a:close/>
                    <a:moveTo>
                      <a:pt x="9202" y="22296"/>
                    </a:moveTo>
                    <a:cubicBezTo>
                      <a:pt x="9573" y="22991"/>
                      <a:pt x="10053" y="23671"/>
                      <a:pt x="10409" y="24337"/>
                    </a:cubicBezTo>
                    <a:cubicBezTo>
                      <a:pt x="10687" y="24894"/>
                      <a:pt x="10903" y="25435"/>
                      <a:pt x="11105" y="26038"/>
                    </a:cubicBezTo>
                    <a:cubicBezTo>
                      <a:pt x="11151" y="26193"/>
                      <a:pt x="11198" y="26362"/>
                      <a:pt x="11291" y="26502"/>
                    </a:cubicBezTo>
                    <a:lnTo>
                      <a:pt x="11383" y="26688"/>
                    </a:lnTo>
                    <a:cubicBezTo>
                      <a:pt x="11383" y="26719"/>
                      <a:pt x="11398" y="26750"/>
                      <a:pt x="11398" y="26765"/>
                    </a:cubicBezTo>
                    <a:cubicBezTo>
                      <a:pt x="11275" y="26795"/>
                      <a:pt x="11151" y="26857"/>
                      <a:pt x="11027" y="26888"/>
                    </a:cubicBezTo>
                    <a:cubicBezTo>
                      <a:pt x="10316" y="27043"/>
                      <a:pt x="9651" y="27043"/>
                      <a:pt x="8940" y="27059"/>
                    </a:cubicBezTo>
                    <a:cubicBezTo>
                      <a:pt x="8737" y="27063"/>
                      <a:pt x="8535" y="27064"/>
                      <a:pt x="8332" y="27064"/>
                    </a:cubicBezTo>
                    <a:cubicBezTo>
                      <a:pt x="7669" y="27064"/>
                      <a:pt x="7009" y="27045"/>
                      <a:pt x="6357" y="26997"/>
                    </a:cubicBezTo>
                    <a:cubicBezTo>
                      <a:pt x="6837" y="26162"/>
                      <a:pt x="7408" y="25342"/>
                      <a:pt x="7841" y="24492"/>
                    </a:cubicBezTo>
                    <a:cubicBezTo>
                      <a:pt x="8212" y="23764"/>
                      <a:pt x="8878" y="23069"/>
                      <a:pt x="9202" y="22296"/>
                    </a:cubicBezTo>
                    <a:close/>
                    <a:moveTo>
                      <a:pt x="35458" y="1"/>
                    </a:moveTo>
                    <a:cubicBezTo>
                      <a:pt x="35238" y="1"/>
                      <a:pt x="35017" y="71"/>
                      <a:pt x="34844" y="211"/>
                    </a:cubicBezTo>
                    <a:cubicBezTo>
                      <a:pt x="33239" y="281"/>
                      <a:pt x="31634" y="351"/>
                      <a:pt x="30041" y="351"/>
                    </a:cubicBezTo>
                    <a:cubicBezTo>
                      <a:pt x="29884" y="351"/>
                      <a:pt x="29728" y="351"/>
                      <a:pt x="29571" y="349"/>
                    </a:cubicBezTo>
                    <a:cubicBezTo>
                      <a:pt x="28756" y="349"/>
                      <a:pt x="27968" y="461"/>
                      <a:pt x="27165" y="461"/>
                    </a:cubicBezTo>
                    <a:cubicBezTo>
                      <a:pt x="26932" y="461"/>
                      <a:pt x="26698" y="451"/>
                      <a:pt x="26462" y="427"/>
                    </a:cubicBezTo>
                    <a:cubicBezTo>
                      <a:pt x="26005" y="383"/>
                      <a:pt x="25547" y="369"/>
                      <a:pt x="25088" y="369"/>
                    </a:cubicBezTo>
                    <a:cubicBezTo>
                      <a:pt x="24257" y="369"/>
                      <a:pt x="23423" y="417"/>
                      <a:pt x="22595" y="427"/>
                    </a:cubicBezTo>
                    <a:cubicBezTo>
                      <a:pt x="21529" y="442"/>
                      <a:pt x="20523" y="551"/>
                      <a:pt x="19471" y="675"/>
                    </a:cubicBezTo>
                    <a:cubicBezTo>
                      <a:pt x="19426" y="675"/>
                      <a:pt x="19379" y="675"/>
                      <a:pt x="19317" y="659"/>
                    </a:cubicBezTo>
                    <a:cubicBezTo>
                      <a:pt x="18787" y="575"/>
                      <a:pt x="18324" y="434"/>
                      <a:pt x="17823" y="434"/>
                    </a:cubicBezTo>
                    <a:cubicBezTo>
                      <a:pt x="17681" y="434"/>
                      <a:pt x="17535" y="446"/>
                      <a:pt x="17384" y="473"/>
                    </a:cubicBezTo>
                    <a:cubicBezTo>
                      <a:pt x="16598" y="597"/>
                      <a:pt x="15782" y="641"/>
                      <a:pt x="14959" y="641"/>
                    </a:cubicBezTo>
                    <a:cubicBezTo>
                      <a:pt x="13726" y="641"/>
                      <a:pt x="12478" y="541"/>
                      <a:pt x="11291" y="458"/>
                    </a:cubicBezTo>
                    <a:cubicBezTo>
                      <a:pt x="10826" y="428"/>
                      <a:pt x="10357" y="417"/>
                      <a:pt x="9887" y="417"/>
                    </a:cubicBezTo>
                    <a:cubicBezTo>
                      <a:pt x="8401" y="417"/>
                      <a:pt x="6897" y="535"/>
                      <a:pt x="5429" y="582"/>
                    </a:cubicBezTo>
                    <a:cubicBezTo>
                      <a:pt x="5143" y="590"/>
                      <a:pt x="4858" y="592"/>
                      <a:pt x="4572" y="592"/>
                    </a:cubicBezTo>
                    <a:cubicBezTo>
                      <a:pt x="4172" y="592"/>
                      <a:pt x="3771" y="588"/>
                      <a:pt x="3371" y="588"/>
                    </a:cubicBezTo>
                    <a:cubicBezTo>
                      <a:pt x="2435" y="588"/>
                      <a:pt x="1501" y="613"/>
                      <a:pt x="572" y="782"/>
                    </a:cubicBezTo>
                    <a:cubicBezTo>
                      <a:pt x="341" y="829"/>
                      <a:pt x="434" y="1139"/>
                      <a:pt x="619" y="1154"/>
                    </a:cubicBezTo>
                    <a:cubicBezTo>
                      <a:pt x="2397" y="1401"/>
                      <a:pt x="4068" y="1618"/>
                      <a:pt x="5862" y="1665"/>
                    </a:cubicBezTo>
                    <a:cubicBezTo>
                      <a:pt x="7718" y="1726"/>
                      <a:pt x="9635" y="1648"/>
                      <a:pt x="11491" y="1850"/>
                    </a:cubicBezTo>
                    <a:cubicBezTo>
                      <a:pt x="12617" y="1972"/>
                      <a:pt x="13810" y="2048"/>
                      <a:pt x="14989" y="2048"/>
                    </a:cubicBezTo>
                    <a:cubicBezTo>
                      <a:pt x="15755" y="2048"/>
                      <a:pt x="16514" y="2016"/>
                      <a:pt x="17244" y="1943"/>
                    </a:cubicBezTo>
                    <a:cubicBezTo>
                      <a:pt x="17533" y="1913"/>
                      <a:pt x="17819" y="1902"/>
                      <a:pt x="18105" y="1902"/>
                    </a:cubicBezTo>
                    <a:cubicBezTo>
                      <a:pt x="18784" y="1902"/>
                      <a:pt x="19457" y="1962"/>
                      <a:pt x="20132" y="1962"/>
                    </a:cubicBezTo>
                    <a:cubicBezTo>
                      <a:pt x="20483" y="1962"/>
                      <a:pt x="20835" y="1946"/>
                      <a:pt x="21189" y="1896"/>
                    </a:cubicBezTo>
                    <a:lnTo>
                      <a:pt x="21189" y="1896"/>
                    </a:lnTo>
                    <a:cubicBezTo>
                      <a:pt x="21142" y="2143"/>
                      <a:pt x="21127" y="2376"/>
                      <a:pt x="21111" y="2607"/>
                    </a:cubicBezTo>
                    <a:cubicBezTo>
                      <a:pt x="21018" y="3428"/>
                      <a:pt x="20925" y="4232"/>
                      <a:pt x="20925" y="5082"/>
                    </a:cubicBezTo>
                    <a:cubicBezTo>
                      <a:pt x="20925" y="5747"/>
                      <a:pt x="20879" y="6814"/>
                      <a:pt x="21265" y="7402"/>
                    </a:cubicBezTo>
                    <a:lnTo>
                      <a:pt x="18976" y="7402"/>
                    </a:lnTo>
                    <a:cubicBezTo>
                      <a:pt x="16042" y="7402"/>
                      <a:pt x="13107" y="7205"/>
                      <a:pt x="10182" y="7205"/>
                    </a:cubicBezTo>
                    <a:cubicBezTo>
                      <a:pt x="8190" y="7205"/>
                      <a:pt x="6202" y="7296"/>
                      <a:pt x="4222" y="7603"/>
                    </a:cubicBezTo>
                    <a:cubicBezTo>
                      <a:pt x="3975" y="7634"/>
                      <a:pt x="3975" y="8051"/>
                      <a:pt x="4222" y="8082"/>
                    </a:cubicBezTo>
                    <a:cubicBezTo>
                      <a:pt x="6604" y="8453"/>
                      <a:pt x="8986" y="8408"/>
                      <a:pt x="11367" y="8655"/>
                    </a:cubicBezTo>
                    <a:cubicBezTo>
                      <a:pt x="12543" y="8779"/>
                      <a:pt x="13749" y="8686"/>
                      <a:pt x="14941" y="8810"/>
                    </a:cubicBezTo>
                    <a:cubicBezTo>
                      <a:pt x="15405" y="8855"/>
                      <a:pt x="15883" y="8886"/>
                      <a:pt x="16347" y="8886"/>
                    </a:cubicBezTo>
                    <a:cubicBezTo>
                      <a:pt x="15807" y="9645"/>
                      <a:pt x="15543" y="10573"/>
                      <a:pt x="14941" y="11315"/>
                    </a:cubicBezTo>
                    <a:cubicBezTo>
                      <a:pt x="14244" y="12181"/>
                      <a:pt x="13734" y="13093"/>
                      <a:pt x="13130" y="14021"/>
                    </a:cubicBezTo>
                    <a:cubicBezTo>
                      <a:pt x="12419" y="15104"/>
                      <a:pt x="11584" y="16093"/>
                      <a:pt x="10872" y="17176"/>
                    </a:cubicBezTo>
                    <a:cubicBezTo>
                      <a:pt x="10594" y="17594"/>
                      <a:pt x="10270" y="18011"/>
                      <a:pt x="10006" y="18429"/>
                    </a:cubicBezTo>
                    <a:cubicBezTo>
                      <a:pt x="9759" y="18831"/>
                      <a:pt x="9559" y="19388"/>
                      <a:pt x="9280" y="19821"/>
                    </a:cubicBezTo>
                    <a:cubicBezTo>
                      <a:pt x="9078" y="19512"/>
                      <a:pt x="8924" y="19125"/>
                      <a:pt x="8769" y="18877"/>
                    </a:cubicBezTo>
                    <a:cubicBezTo>
                      <a:pt x="8398" y="18320"/>
                      <a:pt x="7919" y="17811"/>
                      <a:pt x="7470" y="17300"/>
                    </a:cubicBezTo>
                    <a:cubicBezTo>
                      <a:pt x="6558" y="16295"/>
                      <a:pt x="5507" y="15305"/>
                      <a:pt x="4748" y="14176"/>
                    </a:cubicBezTo>
                    <a:cubicBezTo>
                      <a:pt x="4129" y="13279"/>
                      <a:pt x="3418" y="12474"/>
                      <a:pt x="2723" y="11655"/>
                    </a:cubicBezTo>
                    <a:cubicBezTo>
                      <a:pt x="2335" y="11206"/>
                      <a:pt x="2042" y="10649"/>
                      <a:pt x="1686" y="10171"/>
                    </a:cubicBezTo>
                    <a:cubicBezTo>
                      <a:pt x="1455" y="9845"/>
                      <a:pt x="789" y="9350"/>
                      <a:pt x="665" y="9010"/>
                    </a:cubicBezTo>
                    <a:cubicBezTo>
                      <a:pt x="634" y="8916"/>
                      <a:pt x="546" y="8865"/>
                      <a:pt x="459" y="8865"/>
                    </a:cubicBezTo>
                    <a:cubicBezTo>
                      <a:pt x="376" y="8865"/>
                      <a:pt x="293" y="8912"/>
                      <a:pt x="263" y="9010"/>
                    </a:cubicBezTo>
                    <a:cubicBezTo>
                      <a:pt x="1" y="9876"/>
                      <a:pt x="991" y="11037"/>
                      <a:pt x="1346" y="11779"/>
                    </a:cubicBezTo>
                    <a:cubicBezTo>
                      <a:pt x="1624" y="12336"/>
                      <a:pt x="2150" y="12800"/>
                      <a:pt x="2537" y="13295"/>
                    </a:cubicBezTo>
                    <a:cubicBezTo>
                      <a:pt x="2939" y="13804"/>
                      <a:pt x="3310" y="14268"/>
                      <a:pt x="3666" y="14810"/>
                    </a:cubicBezTo>
                    <a:cubicBezTo>
                      <a:pt x="4393" y="15939"/>
                      <a:pt x="5352" y="16928"/>
                      <a:pt x="6218" y="17949"/>
                    </a:cubicBezTo>
                    <a:cubicBezTo>
                      <a:pt x="6775" y="18615"/>
                      <a:pt x="7315" y="19248"/>
                      <a:pt x="7779" y="19991"/>
                    </a:cubicBezTo>
                    <a:cubicBezTo>
                      <a:pt x="8105" y="20516"/>
                      <a:pt x="8336" y="21027"/>
                      <a:pt x="8831" y="21383"/>
                    </a:cubicBezTo>
                    <a:lnTo>
                      <a:pt x="8831" y="21413"/>
                    </a:lnTo>
                    <a:lnTo>
                      <a:pt x="8831" y="21430"/>
                    </a:lnTo>
                    <a:cubicBezTo>
                      <a:pt x="7965" y="22172"/>
                      <a:pt x="7284" y="23022"/>
                      <a:pt x="6744" y="24059"/>
                    </a:cubicBezTo>
                    <a:cubicBezTo>
                      <a:pt x="6187" y="25141"/>
                      <a:pt x="5383" y="26115"/>
                      <a:pt x="4872" y="27214"/>
                    </a:cubicBezTo>
                    <a:cubicBezTo>
                      <a:pt x="4671" y="27662"/>
                      <a:pt x="4919" y="28080"/>
                      <a:pt x="5398" y="28142"/>
                    </a:cubicBezTo>
                    <a:cubicBezTo>
                      <a:pt x="6635" y="28284"/>
                      <a:pt x="7893" y="28384"/>
                      <a:pt x="9145" y="28384"/>
                    </a:cubicBezTo>
                    <a:cubicBezTo>
                      <a:pt x="9381" y="28384"/>
                      <a:pt x="9616" y="28380"/>
                      <a:pt x="9852" y="28373"/>
                    </a:cubicBezTo>
                    <a:cubicBezTo>
                      <a:pt x="10517" y="28358"/>
                      <a:pt x="11182" y="28187"/>
                      <a:pt x="11817" y="28064"/>
                    </a:cubicBezTo>
                    <a:cubicBezTo>
                      <a:pt x="12188" y="27987"/>
                      <a:pt x="12512" y="27971"/>
                      <a:pt x="12744" y="27616"/>
                    </a:cubicBezTo>
                    <a:cubicBezTo>
                      <a:pt x="13208" y="26904"/>
                      <a:pt x="12450" y="25837"/>
                      <a:pt x="12233" y="25156"/>
                    </a:cubicBezTo>
                    <a:cubicBezTo>
                      <a:pt x="12017" y="24507"/>
                      <a:pt x="11693" y="23935"/>
                      <a:pt x="11383" y="23331"/>
                    </a:cubicBezTo>
                    <a:cubicBezTo>
                      <a:pt x="11043" y="22651"/>
                      <a:pt x="10208" y="21739"/>
                      <a:pt x="10115" y="20980"/>
                    </a:cubicBezTo>
                    <a:cubicBezTo>
                      <a:pt x="10734" y="20285"/>
                      <a:pt x="11136" y="19357"/>
                      <a:pt x="11662" y="18615"/>
                    </a:cubicBezTo>
                    <a:cubicBezTo>
                      <a:pt x="12404" y="17609"/>
                      <a:pt x="13208" y="16619"/>
                      <a:pt x="13873" y="15553"/>
                    </a:cubicBezTo>
                    <a:cubicBezTo>
                      <a:pt x="14553" y="14470"/>
                      <a:pt x="15172" y="13326"/>
                      <a:pt x="15961" y="12336"/>
                    </a:cubicBezTo>
                    <a:cubicBezTo>
                      <a:pt x="16271" y="11934"/>
                      <a:pt x="16611" y="11532"/>
                      <a:pt x="16858" y="11082"/>
                    </a:cubicBezTo>
                    <a:cubicBezTo>
                      <a:pt x="17075" y="10680"/>
                      <a:pt x="17182" y="10216"/>
                      <a:pt x="17430" y="9830"/>
                    </a:cubicBezTo>
                    <a:cubicBezTo>
                      <a:pt x="17724" y="9721"/>
                      <a:pt x="17941" y="9428"/>
                      <a:pt x="17817" y="9026"/>
                    </a:cubicBezTo>
                    <a:cubicBezTo>
                      <a:pt x="17801" y="8995"/>
                      <a:pt x="17786" y="8964"/>
                      <a:pt x="17770" y="8917"/>
                    </a:cubicBezTo>
                    <a:cubicBezTo>
                      <a:pt x="17770" y="8917"/>
                      <a:pt x="17770" y="8902"/>
                      <a:pt x="17755" y="8886"/>
                    </a:cubicBezTo>
                    <a:cubicBezTo>
                      <a:pt x="18172" y="8886"/>
                      <a:pt x="18574" y="8872"/>
                      <a:pt x="18976" y="8872"/>
                    </a:cubicBezTo>
                    <a:cubicBezTo>
                      <a:pt x="19912" y="8879"/>
                      <a:pt x="20852" y="8879"/>
                      <a:pt x="21794" y="8879"/>
                    </a:cubicBezTo>
                    <a:cubicBezTo>
                      <a:pt x="22735" y="8879"/>
                      <a:pt x="23679" y="8879"/>
                      <a:pt x="24622" y="8886"/>
                    </a:cubicBezTo>
                    <a:cubicBezTo>
                      <a:pt x="25805" y="9192"/>
                      <a:pt x="27116" y="9297"/>
                      <a:pt x="28381" y="9297"/>
                    </a:cubicBezTo>
                    <a:cubicBezTo>
                      <a:pt x="29035" y="9297"/>
                      <a:pt x="29677" y="9269"/>
                      <a:pt x="30282" y="9227"/>
                    </a:cubicBezTo>
                    <a:cubicBezTo>
                      <a:pt x="31590" y="9143"/>
                      <a:pt x="32902" y="9118"/>
                      <a:pt x="34217" y="9118"/>
                    </a:cubicBezTo>
                    <a:cubicBezTo>
                      <a:pt x="35327" y="9118"/>
                      <a:pt x="36439" y="9136"/>
                      <a:pt x="37551" y="9150"/>
                    </a:cubicBezTo>
                    <a:cubicBezTo>
                      <a:pt x="37639" y="9150"/>
                      <a:pt x="37728" y="9151"/>
                      <a:pt x="37816" y="9151"/>
                    </a:cubicBezTo>
                    <a:cubicBezTo>
                      <a:pt x="40028" y="9151"/>
                      <a:pt x="42201" y="8977"/>
                      <a:pt x="44402" y="8933"/>
                    </a:cubicBezTo>
                    <a:cubicBezTo>
                      <a:pt x="45346" y="8917"/>
                      <a:pt x="46274" y="8748"/>
                      <a:pt x="47217" y="8686"/>
                    </a:cubicBezTo>
                    <a:cubicBezTo>
                      <a:pt x="47928" y="8655"/>
                      <a:pt x="48670" y="8686"/>
                      <a:pt x="49196" y="8129"/>
                    </a:cubicBezTo>
                    <a:cubicBezTo>
                      <a:pt x="49468" y="7844"/>
                      <a:pt x="49226" y="7440"/>
                      <a:pt x="48883" y="7440"/>
                    </a:cubicBezTo>
                    <a:cubicBezTo>
                      <a:pt x="48854" y="7440"/>
                      <a:pt x="48824" y="7443"/>
                      <a:pt x="48794" y="7449"/>
                    </a:cubicBezTo>
                    <a:cubicBezTo>
                      <a:pt x="48732" y="7464"/>
                      <a:pt x="48670" y="7464"/>
                      <a:pt x="48594" y="7480"/>
                    </a:cubicBezTo>
                    <a:cubicBezTo>
                      <a:pt x="48625" y="7387"/>
                      <a:pt x="48639" y="7294"/>
                      <a:pt x="48639" y="7185"/>
                    </a:cubicBezTo>
                    <a:cubicBezTo>
                      <a:pt x="48717" y="5515"/>
                      <a:pt x="48794" y="3892"/>
                      <a:pt x="48779" y="2221"/>
                    </a:cubicBezTo>
                    <a:cubicBezTo>
                      <a:pt x="48763" y="1648"/>
                      <a:pt x="48377" y="1355"/>
                      <a:pt x="47959" y="1324"/>
                    </a:cubicBezTo>
                    <a:cubicBezTo>
                      <a:pt x="47944" y="1293"/>
                      <a:pt x="47944" y="1246"/>
                      <a:pt x="47944" y="1215"/>
                    </a:cubicBezTo>
                    <a:lnTo>
                      <a:pt x="47944" y="1184"/>
                    </a:lnTo>
                    <a:cubicBezTo>
                      <a:pt x="47928" y="1108"/>
                      <a:pt x="47928" y="1030"/>
                      <a:pt x="47913" y="953"/>
                    </a:cubicBezTo>
                    <a:cubicBezTo>
                      <a:pt x="47851" y="523"/>
                      <a:pt x="47495" y="328"/>
                      <a:pt x="47121" y="328"/>
                    </a:cubicBezTo>
                    <a:cubicBezTo>
                      <a:pt x="46648" y="328"/>
                      <a:pt x="46146" y="640"/>
                      <a:pt x="46181" y="1184"/>
                    </a:cubicBezTo>
                    <a:cubicBezTo>
                      <a:pt x="46196" y="1432"/>
                      <a:pt x="46196" y="1679"/>
                      <a:pt x="46181" y="1927"/>
                    </a:cubicBezTo>
                    <a:cubicBezTo>
                      <a:pt x="45934" y="2762"/>
                      <a:pt x="46057" y="3737"/>
                      <a:pt x="45979" y="4587"/>
                    </a:cubicBezTo>
                    <a:cubicBezTo>
                      <a:pt x="45903" y="5515"/>
                      <a:pt x="45686" y="6412"/>
                      <a:pt x="45732" y="7340"/>
                    </a:cubicBezTo>
                    <a:cubicBezTo>
                      <a:pt x="45599" y="7342"/>
                      <a:pt x="45467" y="7343"/>
                      <a:pt x="45334" y="7343"/>
                    </a:cubicBezTo>
                    <a:cubicBezTo>
                      <a:pt x="44928" y="7343"/>
                      <a:pt x="44523" y="7334"/>
                      <a:pt x="44118" y="7334"/>
                    </a:cubicBezTo>
                    <a:cubicBezTo>
                      <a:pt x="43821" y="7334"/>
                      <a:pt x="43524" y="7339"/>
                      <a:pt x="43226" y="7356"/>
                    </a:cubicBezTo>
                    <a:cubicBezTo>
                      <a:pt x="41311" y="7450"/>
                      <a:pt x="39408" y="7498"/>
                      <a:pt x="37495" y="7498"/>
                    </a:cubicBezTo>
                    <a:cubicBezTo>
                      <a:pt x="37215" y="7498"/>
                      <a:pt x="36935" y="7497"/>
                      <a:pt x="36654" y="7494"/>
                    </a:cubicBezTo>
                    <a:cubicBezTo>
                      <a:pt x="36469" y="7480"/>
                      <a:pt x="36298" y="7480"/>
                      <a:pt x="36112" y="7480"/>
                    </a:cubicBezTo>
                    <a:cubicBezTo>
                      <a:pt x="36143" y="7433"/>
                      <a:pt x="36174" y="7371"/>
                      <a:pt x="36190" y="7294"/>
                    </a:cubicBezTo>
                    <a:cubicBezTo>
                      <a:pt x="36669" y="5577"/>
                      <a:pt x="36469" y="3582"/>
                      <a:pt x="36407" y="1757"/>
                    </a:cubicBezTo>
                    <a:cubicBezTo>
                      <a:pt x="36700" y="1757"/>
                      <a:pt x="37009" y="1741"/>
                      <a:pt x="37319" y="1741"/>
                    </a:cubicBezTo>
                    <a:cubicBezTo>
                      <a:pt x="38324" y="1741"/>
                      <a:pt x="39333" y="1759"/>
                      <a:pt x="40341" y="1759"/>
                    </a:cubicBezTo>
                    <a:cubicBezTo>
                      <a:pt x="42125" y="1759"/>
                      <a:pt x="43906" y="1702"/>
                      <a:pt x="45655" y="1386"/>
                    </a:cubicBezTo>
                    <a:cubicBezTo>
                      <a:pt x="46072" y="1308"/>
                      <a:pt x="46072" y="628"/>
                      <a:pt x="45655" y="551"/>
                    </a:cubicBezTo>
                    <a:cubicBezTo>
                      <a:pt x="43665" y="190"/>
                      <a:pt x="41637" y="81"/>
                      <a:pt x="39597" y="81"/>
                    </a:cubicBezTo>
                    <a:cubicBezTo>
                      <a:pt x="38402" y="81"/>
                      <a:pt x="37204" y="118"/>
                      <a:pt x="36005" y="164"/>
                    </a:cubicBezTo>
                    <a:cubicBezTo>
                      <a:pt x="35845" y="55"/>
                      <a:pt x="35652" y="1"/>
                      <a:pt x="354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
              <p:cNvSpPr/>
              <p:nvPr/>
            </p:nvSpPr>
            <p:spPr>
              <a:xfrm>
                <a:off x="1991034" y="1993334"/>
                <a:ext cx="68189" cy="69408"/>
              </a:xfrm>
              <a:custGeom>
                <a:rect b="b" l="l" r="r" t="t"/>
                <a:pathLst>
                  <a:path extrusionOk="0" h="2220" w="2181">
                    <a:moveTo>
                      <a:pt x="1071" y="0"/>
                    </a:moveTo>
                    <a:cubicBezTo>
                      <a:pt x="851" y="0"/>
                      <a:pt x="659" y="65"/>
                      <a:pt x="479" y="194"/>
                    </a:cubicBezTo>
                    <a:cubicBezTo>
                      <a:pt x="310" y="332"/>
                      <a:pt x="155" y="549"/>
                      <a:pt x="108" y="781"/>
                    </a:cubicBezTo>
                    <a:cubicBezTo>
                      <a:pt x="93" y="796"/>
                      <a:pt x="77" y="827"/>
                      <a:pt x="77" y="843"/>
                    </a:cubicBezTo>
                    <a:cubicBezTo>
                      <a:pt x="0" y="1013"/>
                      <a:pt x="0" y="1168"/>
                      <a:pt x="31" y="1338"/>
                    </a:cubicBezTo>
                    <a:cubicBezTo>
                      <a:pt x="46" y="1462"/>
                      <a:pt x="108" y="1570"/>
                      <a:pt x="170" y="1678"/>
                    </a:cubicBezTo>
                    <a:cubicBezTo>
                      <a:pt x="232" y="1786"/>
                      <a:pt x="293" y="1864"/>
                      <a:pt x="371" y="1926"/>
                    </a:cubicBezTo>
                    <a:cubicBezTo>
                      <a:pt x="541" y="2112"/>
                      <a:pt x="757" y="2219"/>
                      <a:pt x="1021" y="2219"/>
                    </a:cubicBezTo>
                    <a:cubicBezTo>
                      <a:pt x="1330" y="2219"/>
                      <a:pt x="1640" y="2050"/>
                      <a:pt x="1794" y="1771"/>
                    </a:cubicBezTo>
                    <a:cubicBezTo>
                      <a:pt x="1902" y="1601"/>
                      <a:pt x="1949" y="1415"/>
                      <a:pt x="2011" y="1229"/>
                    </a:cubicBezTo>
                    <a:cubicBezTo>
                      <a:pt x="2180" y="658"/>
                      <a:pt x="1763" y="85"/>
                      <a:pt x="1207" y="8"/>
                    </a:cubicBezTo>
                    <a:cubicBezTo>
                      <a:pt x="1160" y="3"/>
                      <a:pt x="1115" y="0"/>
                      <a:pt x="1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
              <p:cNvSpPr/>
              <p:nvPr/>
            </p:nvSpPr>
            <p:spPr>
              <a:xfrm>
                <a:off x="2376869" y="1996585"/>
                <a:ext cx="72066" cy="63374"/>
              </a:xfrm>
              <a:custGeom>
                <a:rect b="b" l="l" r="r" t="t"/>
                <a:pathLst>
                  <a:path extrusionOk="0" h="2027" w="2305">
                    <a:moveTo>
                      <a:pt x="1331" y="0"/>
                    </a:moveTo>
                    <a:cubicBezTo>
                      <a:pt x="1285" y="0"/>
                      <a:pt x="1238" y="4"/>
                      <a:pt x="1191" y="12"/>
                    </a:cubicBezTo>
                    <a:cubicBezTo>
                      <a:pt x="1114" y="12"/>
                      <a:pt x="1052" y="28"/>
                      <a:pt x="974" y="43"/>
                    </a:cubicBezTo>
                    <a:cubicBezTo>
                      <a:pt x="929" y="59"/>
                      <a:pt x="882" y="74"/>
                      <a:pt x="836" y="105"/>
                    </a:cubicBezTo>
                    <a:cubicBezTo>
                      <a:pt x="294" y="275"/>
                      <a:pt x="1" y="894"/>
                      <a:pt x="232" y="1420"/>
                    </a:cubicBezTo>
                    <a:cubicBezTo>
                      <a:pt x="341" y="1667"/>
                      <a:pt x="510" y="1837"/>
                      <a:pt x="758" y="1946"/>
                    </a:cubicBezTo>
                    <a:cubicBezTo>
                      <a:pt x="848" y="1997"/>
                      <a:pt x="947" y="2027"/>
                      <a:pt x="1057" y="2027"/>
                    </a:cubicBezTo>
                    <a:cubicBezTo>
                      <a:pt x="1081" y="2027"/>
                      <a:pt x="1105" y="2025"/>
                      <a:pt x="1129" y="2022"/>
                    </a:cubicBezTo>
                    <a:cubicBezTo>
                      <a:pt x="1315" y="2022"/>
                      <a:pt x="1469" y="1977"/>
                      <a:pt x="1624" y="1899"/>
                    </a:cubicBezTo>
                    <a:cubicBezTo>
                      <a:pt x="1717" y="1853"/>
                      <a:pt x="1764" y="1806"/>
                      <a:pt x="1841" y="1760"/>
                    </a:cubicBezTo>
                    <a:cubicBezTo>
                      <a:pt x="1949" y="1667"/>
                      <a:pt x="2026" y="1558"/>
                      <a:pt x="2088" y="1451"/>
                    </a:cubicBezTo>
                    <a:cubicBezTo>
                      <a:pt x="2104" y="1435"/>
                      <a:pt x="2104" y="1435"/>
                      <a:pt x="2104" y="1420"/>
                    </a:cubicBezTo>
                    <a:cubicBezTo>
                      <a:pt x="2119" y="1420"/>
                      <a:pt x="2119" y="1404"/>
                      <a:pt x="2119" y="1404"/>
                    </a:cubicBezTo>
                    <a:cubicBezTo>
                      <a:pt x="2304" y="1033"/>
                      <a:pt x="2290" y="554"/>
                      <a:pt x="1980" y="259"/>
                    </a:cubicBezTo>
                    <a:cubicBezTo>
                      <a:pt x="1787" y="93"/>
                      <a:pt x="1562" y="0"/>
                      <a:pt x="1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
              <p:cNvSpPr/>
              <p:nvPr/>
            </p:nvSpPr>
            <p:spPr>
              <a:xfrm>
                <a:off x="1628834" y="1984361"/>
                <a:ext cx="75974" cy="69658"/>
              </a:xfrm>
              <a:custGeom>
                <a:rect b="b" l="l" r="r" t="t"/>
                <a:pathLst>
                  <a:path extrusionOk="0" h="2228" w="2430">
                    <a:moveTo>
                      <a:pt x="1269" y="1"/>
                    </a:moveTo>
                    <a:cubicBezTo>
                      <a:pt x="1083" y="17"/>
                      <a:pt x="883" y="63"/>
                      <a:pt x="728" y="171"/>
                    </a:cubicBezTo>
                    <a:cubicBezTo>
                      <a:pt x="697" y="186"/>
                      <a:pt x="681" y="202"/>
                      <a:pt x="650" y="217"/>
                    </a:cubicBezTo>
                    <a:cubicBezTo>
                      <a:pt x="636" y="233"/>
                      <a:pt x="619" y="248"/>
                      <a:pt x="589" y="264"/>
                    </a:cubicBezTo>
                    <a:cubicBezTo>
                      <a:pt x="341" y="388"/>
                      <a:pt x="186" y="635"/>
                      <a:pt x="110" y="898"/>
                    </a:cubicBezTo>
                    <a:cubicBezTo>
                      <a:pt x="1" y="1207"/>
                      <a:pt x="94" y="1563"/>
                      <a:pt x="295" y="1826"/>
                    </a:cubicBezTo>
                    <a:cubicBezTo>
                      <a:pt x="508" y="2096"/>
                      <a:pt x="807" y="2227"/>
                      <a:pt x="1112" y="2227"/>
                    </a:cubicBezTo>
                    <a:cubicBezTo>
                      <a:pt x="1384" y="2227"/>
                      <a:pt x="1662" y="2123"/>
                      <a:pt x="1888" y="1918"/>
                    </a:cubicBezTo>
                    <a:cubicBezTo>
                      <a:pt x="2259" y="1563"/>
                      <a:pt x="2430" y="991"/>
                      <a:pt x="2151" y="512"/>
                    </a:cubicBezTo>
                    <a:cubicBezTo>
                      <a:pt x="1980" y="202"/>
                      <a:pt x="1625" y="1"/>
                      <a:pt x="12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
              <p:cNvSpPr/>
              <p:nvPr/>
            </p:nvSpPr>
            <p:spPr>
              <a:xfrm>
                <a:off x="1247375" y="2200117"/>
                <a:ext cx="284793" cy="191185"/>
              </a:xfrm>
              <a:custGeom>
                <a:rect b="b" l="l" r="r" t="t"/>
                <a:pathLst>
                  <a:path extrusionOk="0" h="6115" w="9109">
                    <a:moveTo>
                      <a:pt x="7485" y="1158"/>
                    </a:moveTo>
                    <a:lnTo>
                      <a:pt x="7485" y="1158"/>
                    </a:lnTo>
                    <a:cubicBezTo>
                      <a:pt x="6960" y="1884"/>
                      <a:pt x="6341" y="2550"/>
                      <a:pt x="5877" y="3323"/>
                    </a:cubicBezTo>
                    <a:cubicBezTo>
                      <a:pt x="5599" y="3787"/>
                      <a:pt x="5428" y="4297"/>
                      <a:pt x="5166" y="4761"/>
                    </a:cubicBezTo>
                    <a:lnTo>
                      <a:pt x="5166" y="4777"/>
                    </a:lnTo>
                    <a:lnTo>
                      <a:pt x="4995" y="4684"/>
                    </a:lnTo>
                    <a:cubicBezTo>
                      <a:pt x="4733" y="4328"/>
                      <a:pt x="4330" y="4065"/>
                      <a:pt x="4067" y="3694"/>
                    </a:cubicBezTo>
                    <a:cubicBezTo>
                      <a:pt x="3727" y="3230"/>
                      <a:pt x="3356" y="2874"/>
                      <a:pt x="2953" y="2472"/>
                    </a:cubicBezTo>
                    <a:cubicBezTo>
                      <a:pt x="2768" y="2271"/>
                      <a:pt x="2397" y="1993"/>
                      <a:pt x="2335" y="1715"/>
                    </a:cubicBezTo>
                    <a:cubicBezTo>
                      <a:pt x="2180" y="1606"/>
                      <a:pt x="2134" y="1513"/>
                      <a:pt x="2211" y="1451"/>
                    </a:cubicBezTo>
                    <a:lnTo>
                      <a:pt x="2227" y="1451"/>
                    </a:lnTo>
                    <a:cubicBezTo>
                      <a:pt x="2764" y="1422"/>
                      <a:pt x="3275" y="1311"/>
                      <a:pt x="3809" y="1311"/>
                    </a:cubicBezTo>
                    <a:cubicBezTo>
                      <a:pt x="3843" y="1311"/>
                      <a:pt x="3878" y="1312"/>
                      <a:pt x="3912" y="1313"/>
                    </a:cubicBezTo>
                    <a:cubicBezTo>
                      <a:pt x="4527" y="1327"/>
                      <a:pt x="5128" y="1452"/>
                      <a:pt x="5741" y="1452"/>
                    </a:cubicBezTo>
                    <a:cubicBezTo>
                      <a:pt x="5776" y="1452"/>
                      <a:pt x="5811" y="1452"/>
                      <a:pt x="5846" y="1451"/>
                    </a:cubicBezTo>
                    <a:cubicBezTo>
                      <a:pt x="6155" y="1451"/>
                      <a:pt x="6929" y="1204"/>
                      <a:pt x="7485" y="1158"/>
                    </a:cubicBezTo>
                    <a:close/>
                    <a:moveTo>
                      <a:pt x="7603" y="1"/>
                    </a:moveTo>
                    <a:cubicBezTo>
                      <a:pt x="7236" y="1"/>
                      <a:pt x="6861" y="60"/>
                      <a:pt x="6511" y="121"/>
                    </a:cubicBezTo>
                    <a:cubicBezTo>
                      <a:pt x="6283" y="159"/>
                      <a:pt x="6052" y="173"/>
                      <a:pt x="5821" y="173"/>
                    </a:cubicBezTo>
                    <a:cubicBezTo>
                      <a:pt x="5138" y="173"/>
                      <a:pt x="4445" y="49"/>
                      <a:pt x="3778" y="49"/>
                    </a:cubicBezTo>
                    <a:cubicBezTo>
                      <a:pt x="3384" y="49"/>
                      <a:pt x="2999" y="93"/>
                      <a:pt x="2629" y="230"/>
                    </a:cubicBezTo>
                    <a:cubicBezTo>
                      <a:pt x="2165" y="245"/>
                      <a:pt x="1732" y="307"/>
                      <a:pt x="1392" y="539"/>
                    </a:cubicBezTo>
                    <a:cubicBezTo>
                      <a:pt x="0" y="1482"/>
                      <a:pt x="2382" y="3354"/>
                      <a:pt x="2908" y="4018"/>
                    </a:cubicBezTo>
                    <a:cubicBezTo>
                      <a:pt x="3334" y="4558"/>
                      <a:pt x="4381" y="6115"/>
                      <a:pt x="5314" y="6115"/>
                    </a:cubicBezTo>
                    <a:cubicBezTo>
                      <a:pt x="5532" y="6115"/>
                      <a:pt x="5743" y="6030"/>
                      <a:pt x="5939" y="5829"/>
                    </a:cubicBezTo>
                    <a:cubicBezTo>
                      <a:pt x="6170" y="5581"/>
                      <a:pt x="6248" y="5194"/>
                      <a:pt x="6403" y="4901"/>
                    </a:cubicBezTo>
                    <a:cubicBezTo>
                      <a:pt x="6634" y="4406"/>
                      <a:pt x="6929" y="3942"/>
                      <a:pt x="7222" y="3478"/>
                    </a:cubicBezTo>
                    <a:cubicBezTo>
                      <a:pt x="7748" y="2643"/>
                      <a:pt x="8490" y="1977"/>
                      <a:pt x="8985" y="1127"/>
                    </a:cubicBezTo>
                    <a:cubicBezTo>
                      <a:pt x="9109" y="910"/>
                      <a:pt x="9094" y="554"/>
                      <a:pt x="8877" y="385"/>
                    </a:cubicBezTo>
                    <a:cubicBezTo>
                      <a:pt x="8508" y="93"/>
                      <a:pt x="8062" y="1"/>
                      <a:pt x="76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1"/>
              <p:cNvSpPr/>
              <p:nvPr/>
            </p:nvSpPr>
            <p:spPr>
              <a:xfrm>
                <a:off x="1733789" y="3321732"/>
                <a:ext cx="50774" cy="48898"/>
              </a:xfrm>
              <a:custGeom>
                <a:rect b="b" l="l" r="r" t="t"/>
                <a:pathLst>
                  <a:path extrusionOk="0" h="1564" w="1624">
                    <a:moveTo>
                      <a:pt x="804" y="1"/>
                    </a:moveTo>
                    <a:cubicBezTo>
                      <a:pt x="734" y="1"/>
                      <a:pt x="661" y="11"/>
                      <a:pt x="588" y="33"/>
                    </a:cubicBezTo>
                    <a:cubicBezTo>
                      <a:pt x="279" y="111"/>
                      <a:pt x="1" y="452"/>
                      <a:pt x="15" y="792"/>
                    </a:cubicBezTo>
                    <a:cubicBezTo>
                      <a:pt x="31" y="1101"/>
                      <a:pt x="201" y="1380"/>
                      <a:pt x="495" y="1503"/>
                    </a:cubicBezTo>
                    <a:cubicBezTo>
                      <a:pt x="594" y="1544"/>
                      <a:pt x="694" y="1564"/>
                      <a:pt x="791" y="1564"/>
                    </a:cubicBezTo>
                    <a:cubicBezTo>
                      <a:pt x="1060" y="1564"/>
                      <a:pt x="1310" y="1417"/>
                      <a:pt x="1469" y="1178"/>
                    </a:cubicBezTo>
                    <a:cubicBezTo>
                      <a:pt x="1624" y="947"/>
                      <a:pt x="1624" y="621"/>
                      <a:pt x="1469" y="390"/>
                    </a:cubicBezTo>
                    <a:cubicBezTo>
                      <a:pt x="1322" y="156"/>
                      <a:pt x="1077" y="1"/>
                      <a:pt x="8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
              <p:cNvSpPr/>
              <p:nvPr/>
            </p:nvSpPr>
            <p:spPr>
              <a:xfrm>
                <a:off x="1817422" y="3317980"/>
                <a:ext cx="54682" cy="55277"/>
              </a:xfrm>
              <a:custGeom>
                <a:rect b="b" l="l" r="r" t="t"/>
                <a:pathLst>
                  <a:path extrusionOk="0" h="1768" w="1749">
                    <a:moveTo>
                      <a:pt x="899" y="1"/>
                    </a:moveTo>
                    <a:cubicBezTo>
                      <a:pt x="829" y="1"/>
                      <a:pt x="760" y="9"/>
                      <a:pt x="697" y="30"/>
                    </a:cubicBezTo>
                    <a:cubicBezTo>
                      <a:pt x="588" y="61"/>
                      <a:pt x="495" y="108"/>
                      <a:pt x="419" y="184"/>
                    </a:cubicBezTo>
                    <a:cubicBezTo>
                      <a:pt x="433" y="153"/>
                      <a:pt x="464" y="139"/>
                      <a:pt x="480" y="123"/>
                    </a:cubicBezTo>
                    <a:lnTo>
                      <a:pt x="480" y="123"/>
                    </a:lnTo>
                    <a:cubicBezTo>
                      <a:pt x="403" y="170"/>
                      <a:pt x="326" y="231"/>
                      <a:pt x="264" y="293"/>
                    </a:cubicBezTo>
                    <a:cubicBezTo>
                      <a:pt x="155" y="370"/>
                      <a:pt x="78" y="541"/>
                      <a:pt x="31" y="679"/>
                    </a:cubicBezTo>
                    <a:cubicBezTo>
                      <a:pt x="0" y="819"/>
                      <a:pt x="0" y="989"/>
                      <a:pt x="31" y="1143"/>
                    </a:cubicBezTo>
                    <a:cubicBezTo>
                      <a:pt x="124" y="1469"/>
                      <a:pt x="419" y="1716"/>
                      <a:pt x="759" y="1762"/>
                    </a:cubicBezTo>
                    <a:cubicBezTo>
                      <a:pt x="793" y="1765"/>
                      <a:pt x="828" y="1767"/>
                      <a:pt x="862" y="1767"/>
                    </a:cubicBezTo>
                    <a:cubicBezTo>
                      <a:pt x="1132" y="1767"/>
                      <a:pt x="1384" y="1658"/>
                      <a:pt x="1563" y="1438"/>
                    </a:cubicBezTo>
                    <a:cubicBezTo>
                      <a:pt x="1656" y="1314"/>
                      <a:pt x="1702" y="1174"/>
                      <a:pt x="1733" y="1020"/>
                    </a:cubicBezTo>
                    <a:cubicBezTo>
                      <a:pt x="1749" y="896"/>
                      <a:pt x="1733" y="803"/>
                      <a:pt x="1702" y="695"/>
                    </a:cubicBezTo>
                    <a:cubicBezTo>
                      <a:pt x="1702" y="648"/>
                      <a:pt x="1702" y="603"/>
                      <a:pt x="1687" y="572"/>
                    </a:cubicBezTo>
                    <a:cubicBezTo>
                      <a:pt x="1609" y="308"/>
                      <a:pt x="1408" y="92"/>
                      <a:pt x="1145" y="30"/>
                    </a:cubicBezTo>
                    <a:cubicBezTo>
                      <a:pt x="1069" y="13"/>
                      <a:pt x="984" y="1"/>
                      <a:pt x="8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
              <p:cNvSpPr/>
              <p:nvPr/>
            </p:nvSpPr>
            <p:spPr>
              <a:xfrm>
                <a:off x="1912184" y="3313447"/>
                <a:ext cx="59529" cy="55902"/>
              </a:xfrm>
              <a:custGeom>
                <a:rect b="b" l="l" r="r" t="t"/>
                <a:pathLst>
                  <a:path extrusionOk="0" h="1788" w="1904">
                    <a:moveTo>
                      <a:pt x="898" y="1"/>
                    </a:moveTo>
                    <a:cubicBezTo>
                      <a:pt x="821" y="1"/>
                      <a:pt x="744" y="13"/>
                      <a:pt x="666" y="36"/>
                    </a:cubicBezTo>
                    <a:cubicBezTo>
                      <a:pt x="512" y="82"/>
                      <a:pt x="388" y="160"/>
                      <a:pt x="264" y="268"/>
                    </a:cubicBezTo>
                    <a:cubicBezTo>
                      <a:pt x="110" y="438"/>
                      <a:pt x="1" y="655"/>
                      <a:pt x="1" y="902"/>
                    </a:cubicBezTo>
                    <a:cubicBezTo>
                      <a:pt x="1" y="1119"/>
                      <a:pt x="110" y="1366"/>
                      <a:pt x="264" y="1521"/>
                    </a:cubicBezTo>
                    <a:cubicBezTo>
                      <a:pt x="388" y="1645"/>
                      <a:pt x="512" y="1721"/>
                      <a:pt x="666" y="1752"/>
                    </a:cubicBezTo>
                    <a:cubicBezTo>
                      <a:pt x="744" y="1776"/>
                      <a:pt x="821" y="1788"/>
                      <a:pt x="898" y="1788"/>
                    </a:cubicBezTo>
                    <a:cubicBezTo>
                      <a:pt x="976" y="1788"/>
                      <a:pt x="1053" y="1776"/>
                      <a:pt x="1130" y="1752"/>
                    </a:cubicBezTo>
                    <a:cubicBezTo>
                      <a:pt x="1176" y="1752"/>
                      <a:pt x="1207" y="1752"/>
                      <a:pt x="1254" y="1737"/>
                    </a:cubicBezTo>
                    <a:cubicBezTo>
                      <a:pt x="1316" y="1706"/>
                      <a:pt x="1393" y="1676"/>
                      <a:pt x="1454" y="1659"/>
                    </a:cubicBezTo>
                    <a:cubicBezTo>
                      <a:pt x="1563" y="1598"/>
                      <a:pt x="1640" y="1521"/>
                      <a:pt x="1702" y="1428"/>
                    </a:cubicBezTo>
                    <a:cubicBezTo>
                      <a:pt x="1811" y="1273"/>
                      <a:pt x="1904" y="1088"/>
                      <a:pt x="1887" y="902"/>
                    </a:cubicBezTo>
                    <a:cubicBezTo>
                      <a:pt x="1887" y="748"/>
                      <a:pt x="1842" y="593"/>
                      <a:pt x="1764" y="453"/>
                    </a:cubicBezTo>
                    <a:cubicBezTo>
                      <a:pt x="1687" y="284"/>
                      <a:pt x="1440" y="82"/>
                      <a:pt x="1254" y="51"/>
                    </a:cubicBezTo>
                    <a:cubicBezTo>
                      <a:pt x="1207" y="51"/>
                      <a:pt x="1176" y="51"/>
                      <a:pt x="1130" y="36"/>
                    </a:cubicBezTo>
                    <a:cubicBezTo>
                      <a:pt x="1053" y="13"/>
                      <a:pt x="976" y="1"/>
                      <a:pt x="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
              <p:cNvSpPr/>
              <p:nvPr/>
            </p:nvSpPr>
            <p:spPr>
              <a:xfrm>
                <a:off x="1998756" y="3318418"/>
                <a:ext cx="56590" cy="55620"/>
              </a:xfrm>
              <a:custGeom>
                <a:rect b="b" l="l" r="r" t="t"/>
                <a:pathLst>
                  <a:path extrusionOk="0" h="1779" w="1810">
                    <a:moveTo>
                      <a:pt x="882" y="1"/>
                    </a:moveTo>
                    <a:cubicBezTo>
                      <a:pt x="727" y="1"/>
                      <a:pt x="572" y="47"/>
                      <a:pt x="434" y="125"/>
                    </a:cubicBezTo>
                    <a:cubicBezTo>
                      <a:pt x="170" y="279"/>
                      <a:pt x="1" y="573"/>
                      <a:pt x="1" y="898"/>
                    </a:cubicBezTo>
                    <a:cubicBezTo>
                      <a:pt x="1" y="1207"/>
                      <a:pt x="170" y="1500"/>
                      <a:pt x="434" y="1655"/>
                    </a:cubicBezTo>
                    <a:cubicBezTo>
                      <a:pt x="572" y="1733"/>
                      <a:pt x="727" y="1779"/>
                      <a:pt x="882" y="1779"/>
                    </a:cubicBezTo>
                    <a:cubicBezTo>
                      <a:pt x="1036" y="1779"/>
                      <a:pt x="1191" y="1733"/>
                      <a:pt x="1331" y="1655"/>
                    </a:cubicBezTo>
                    <a:cubicBezTo>
                      <a:pt x="1346" y="1655"/>
                      <a:pt x="1362" y="1640"/>
                      <a:pt x="1393" y="1624"/>
                    </a:cubicBezTo>
                    <a:cubicBezTo>
                      <a:pt x="1640" y="1455"/>
                      <a:pt x="1809" y="1207"/>
                      <a:pt x="1809" y="898"/>
                    </a:cubicBezTo>
                    <a:cubicBezTo>
                      <a:pt x="1809" y="573"/>
                      <a:pt x="1640" y="325"/>
                      <a:pt x="1393" y="156"/>
                    </a:cubicBezTo>
                    <a:cubicBezTo>
                      <a:pt x="1362" y="139"/>
                      <a:pt x="1346" y="139"/>
                      <a:pt x="1331" y="125"/>
                    </a:cubicBezTo>
                    <a:cubicBezTo>
                      <a:pt x="1191" y="47"/>
                      <a:pt x="1036" y="1"/>
                      <a:pt x="8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
              <p:cNvSpPr/>
              <p:nvPr/>
            </p:nvSpPr>
            <p:spPr>
              <a:xfrm>
                <a:off x="2087234" y="3318418"/>
                <a:ext cx="58528" cy="55714"/>
              </a:xfrm>
              <a:custGeom>
                <a:rect b="b" l="l" r="r" t="t"/>
                <a:pathLst>
                  <a:path extrusionOk="0" h="1782" w="1872">
                    <a:moveTo>
                      <a:pt x="1046" y="0"/>
                    </a:moveTo>
                    <a:cubicBezTo>
                      <a:pt x="1038" y="0"/>
                      <a:pt x="1029" y="1"/>
                      <a:pt x="1021" y="1"/>
                    </a:cubicBezTo>
                    <a:lnTo>
                      <a:pt x="959" y="1"/>
                    </a:lnTo>
                    <a:cubicBezTo>
                      <a:pt x="588" y="16"/>
                      <a:pt x="279" y="217"/>
                      <a:pt x="140" y="542"/>
                    </a:cubicBezTo>
                    <a:cubicBezTo>
                      <a:pt x="0" y="867"/>
                      <a:pt x="62" y="1284"/>
                      <a:pt x="326" y="1517"/>
                    </a:cubicBezTo>
                    <a:cubicBezTo>
                      <a:pt x="500" y="1680"/>
                      <a:pt x="728" y="1781"/>
                      <a:pt x="963" y="1781"/>
                    </a:cubicBezTo>
                    <a:cubicBezTo>
                      <a:pt x="1039" y="1781"/>
                      <a:pt x="1116" y="1771"/>
                      <a:pt x="1192" y="1748"/>
                    </a:cubicBezTo>
                    <a:cubicBezTo>
                      <a:pt x="1578" y="1640"/>
                      <a:pt x="1825" y="1284"/>
                      <a:pt x="1841" y="898"/>
                    </a:cubicBezTo>
                    <a:lnTo>
                      <a:pt x="1841" y="836"/>
                    </a:lnTo>
                    <a:cubicBezTo>
                      <a:pt x="1872" y="396"/>
                      <a:pt x="1470" y="0"/>
                      <a:pt x="10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 name="Google Shape;896;p11"/>
            <p:cNvGrpSpPr/>
            <p:nvPr/>
          </p:nvGrpSpPr>
          <p:grpSpPr>
            <a:xfrm>
              <a:off x="674280" y="2181849"/>
              <a:ext cx="1348210" cy="1249369"/>
              <a:chOff x="1017675" y="1880625"/>
              <a:chExt cx="1654448" cy="1533156"/>
            </a:xfrm>
          </p:grpSpPr>
          <p:sp>
            <p:nvSpPr>
              <p:cNvPr id="897" name="Google Shape;897;p11"/>
              <p:cNvSpPr/>
              <p:nvPr/>
            </p:nvSpPr>
            <p:spPr>
              <a:xfrm>
                <a:off x="1798069" y="2225098"/>
                <a:ext cx="292609" cy="151948"/>
              </a:xfrm>
              <a:custGeom>
                <a:rect b="b" l="l" r="r" t="t"/>
                <a:pathLst>
                  <a:path extrusionOk="0" h="4860" w="9359">
                    <a:moveTo>
                      <a:pt x="6806" y="1271"/>
                    </a:moveTo>
                    <a:lnTo>
                      <a:pt x="6806" y="1271"/>
                    </a:lnTo>
                    <a:cubicBezTo>
                      <a:pt x="7100" y="1287"/>
                      <a:pt x="7379" y="1333"/>
                      <a:pt x="7672" y="1364"/>
                    </a:cubicBezTo>
                    <a:cubicBezTo>
                      <a:pt x="7455" y="1518"/>
                      <a:pt x="7224" y="1658"/>
                      <a:pt x="7084" y="1766"/>
                    </a:cubicBezTo>
                    <a:cubicBezTo>
                      <a:pt x="7053" y="1580"/>
                      <a:pt x="6945" y="1395"/>
                      <a:pt x="6806" y="1271"/>
                    </a:cubicBezTo>
                    <a:close/>
                    <a:moveTo>
                      <a:pt x="1475" y="0"/>
                    </a:moveTo>
                    <a:cubicBezTo>
                      <a:pt x="1031" y="0"/>
                      <a:pt x="608" y="92"/>
                      <a:pt x="388" y="452"/>
                    </a:cubicBezTo>
                    <a:cubicBezTo>
                      <a:pt x="1" y="1085"/>
                      <a:pt x="681" y="1658"/>
                      <a:pt x="1083" y="2075"/>
                    </a:cubicBezTo>
                    <a:cubicBezTo>
                      <a:pt x="1795" y="2817"/>
                      <a:pt x="2491" y="3359"/>
                      <a:pt x="3327" y="3947"/>
                    </a:cubicBezTo>
                    <a:cubicBezTo>
                      <a:pt x="3830" y="4301"/>
                      <a:pt x="4371" y="4860"/>
                      <a:pt x="5033" y="4860"/>
                    </a:cubicBezTo>
                    <a:cubicBezTo>
                      <a:pt x="5122" y="4860"/>
                      <a:pt x="5213" y="4850"/>
                      <a:pt x="5306" y="4828"/>
                    </a:cubicBezTo>
                    <a:cubicBezTo>
                      <a:pt x="6156" y="4627"/>
                      <a:pt x="6868" y="3421"/>
                      <a:pt x="7502" y="2848"/>
                    </a:cubicBezTo>
                    <a:cubicBezTo>
                      <a:pt x="8074" y="2339"/>
                      <a:pt x="9080" y="1920"/>
                      <a:pt x="9280" y="1116"/>
                    </a:cubicBezTo>
                    <a:cubicBezTo>
                      <a:pt x="9358" y="854"/>
                      <a:pt x="9203" y="498"/>
                      <a:pt x="8894" y="436"/>
                    </a:cubicBezTo>
                    <a:cubicBezTo>
                      <a:pt x="8183" y="297"/>
                      <a:pt x="7455" y="188"/>
                      <a:pt x="6744" y="111"/>
                    </a:cubicBezTo>
                    <a:cubicBezTo>
                      <a:pt x="6558" y="81"/>
                      <a:pt x="6358" y="64"/>
                      <a:pt x="6172" y="64"/>
                    </a:cubicBezTo>
                    <a:cubicBezTo>
                      <a:pt x="5790" y="37"/>
                      <a:pt x="5407" y="21"/>
                      <a:pt x="5025" y="21"/>
                    </a:cubicBezTo>
                    <a:cubicBezTo>
                      <a:pt x="4557" y="21"/>
                      <a:pt x="4088" y="44"/>
                      <a:pt x="3620" y="95"/>
                    </a:cubicBezTo>
                    <a:cubicBezTo>
                      <a:pt x="3450" y="103"/>
                      <a:pt x="3280" y="107"/>
                      <a:pt x="3108" y="107"/>
                    </a:cubicBezTo>
                    <a:cubicBezTo>
                      <a:pt x="2936" y="107"/>
                      <a:pt x="2762" y="103"/>
                      <a:pt x="2584" y="95"/>
                    </a:cubicBezTo>
                    <a:cubicBezTo>
                      <a:pt x="2285" y="74"/>
                      <a:pt x="1872" y="0"/>
                      <a:pt x="14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
              <p:cNvSpPr/>
              <p:nvPr/>
            </p:nvSpPr>
            <p:spPr>
              <a:xfrm>
                <a:off x="1940229" y="2362599"/>
                <a:ext cx="292078" cy="151792"/>
              </a:xfrm>
              <a:custGeom>
                <a:rect b="b" l="l" r="r" t="t"/>
                <a:pathLst>
                  <a:path extrusionOk="0" h="4855" w="9342">
                    <a:moveTo>
                      <a:pt x="6806" y="1265"/>
                    </a:moveTo>
                    <a:cubicBezTo>
                      <a:pt x="7100" y="1296"/>
                      <a:pt x="7378" y="1327"/>
                      <a:pt x="7657" y="1358"/>
                    </a:cubicBezTo>
                    <a:cubicBezTo>
                      <a:pt x="7455" y="1512"/>
                      <a:pt x="7224" y="1652"/>
                      <a:pt x="7069" y="1760"/>
                    </a:cubicBezTo>
                    <a:cubicBezTo>
                      <a:pt x="7038" y="1574"/>
                      <a:pt x="6945" y="1405"/>
                      <a:pt x="6806" y="1265"/>
                    </a:cubicBezTo>
                    <a:close/>
                    <a:moveTo>
                      <a:pt x="1462" y="0"/>
                    </a:moveTo>
                    <a:cubicBezTo>
                      <a:pt x="1023" y="0"/>
                      <a:pt x="606" y="90"/>
                      <a:pt x="388" y="446"/>
                    </a:cubicBezTo>
                    <a:cubicBezTo>
                      <a:pt x="1" y="1079"/>
                      <a:pt x="681" y="1667"/>
                      <a:pt x="1068" y="2069"/>
                    </a:cubicBezTo>
                    <a:cubicBezTo>
                      <a:pt x="1795" y="2828"/>
                      <a:pt x="2491" y="3353"/>
                      <a:pt x="3326" y="3941"/>
                    </a:cubicBezTo>
                    <a:cubicBezTo>
                      <a:pt x="3817" y="4296"/>
                      <a:pt x="4368" y="4854"/>
                      <a:pt x="5032" y="4854"/>
                    </a:cubicBezTo>
                    <a:cubicBezTo>
                      <a:pt x="5121" y="4854"/>
                      <a:pt x="5213" y="4844"/>
                      <a:pt x="5306" y="4822"/>
                    </a:cubicBezTo>
                    <a:cubicBezTo>
                      <a:pt x="6156" y="4622"/>
                      <a:pt x="6867" y="3415"/>
                      <a:pt x="7502" y="2859"/>
                    </a:cubicBezTo>
                    <a:cubicBezTo>
                      <a:pt x="8074" y="2348"/>
                      <a:pt x="9080" y="1931"/>
                      <a:pt x="9280" y="1126"/>
                    </a:cubicBezTo>
                    <a:cubicBezTo>
                      <a:pt x="9342" y="848"/>
                      <a:pt x="9187" y="492"/>
                      <a:pt x="8894" y="430"/>
                    </a:cubicBezTo>
                    <a:cubicBezTo>
                      <a:pt x="8183" y="306"/>
                      <a:pt x="7455" y="182"/>
                      <a:pt x="6729" y="106"/>
                    </a:cubicBezTo>
                    <a:cubicBezTo>
                      <a:pt x="6543" y="75"/>
                      <a:pt x="6358" y="59"/>
                      <a:pt x="6156" y="59"/>
                    </a:cubicBezTo>
                    <a:cubicBezTo>
                      <a:pt x="5774" y="31"/>
                      <a:pt x="5392" y="16"/>
                      <a:pt x="5009" y="16"/>
                    </a:cubicBezTo>
                    <a:cubicBezTo>
                      <a:pt x="4541" y="16"/>
                      <a:pt x="4073" y="39"/>
                      <a:pt x="3605" y="90"/>
                    </a:cubicBezTo>
                    <a:cubicBezTo>
                      <a:pt x="3435" y="98"/>
                      <a:pt x="3265" y="102"/>
                      <a:pt x="3094" y="102"/>
                    </a:cubicBezTo>
                    <a:cubicBezTo>
                      <a:pt x="2924" y="102"/>
                      <a:pt x="2754" y="98"/>
                      <a:pt x="2584" y="90"/>
                    </a:cubicBezTo>
                    <a:cubicBezTo>
                      <a:pt x="2281" y="75"/>
                      <a:pt x="1863" y="0"/>
                      <a:pt x="1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
              <p:cNvSpPr/>
              <p:nvPr/>
            </p:nvSpPr>
            <p:spPr>
              <a:xfrm>
                <a:off x="1686861" y="2362599"/>
                <a:ext cx="292609" cy="151792"/>
              </a:xfrm>
              <a:custGeom>
                <a:rect b="b" l="l" r="r" t="t"/>
                <a:pathLst>
                  <a:path extrusionOk="0" h="4855" w="9359">
                    <a:moveTo>
                      <a:pt x="6806" y="1265"/>
                    </a:moveTo>
                    <a:lnTo>
                      <a:pt x="6806" y="1265"/>
                    </a:lnTo>
                    <a:cubicBezTo>
                      <a:pt x="7100" y="1296"/>
                      <a:pt x="7393" y="1327"/>
                      <a:pt x="7672" y="1358"/>
                    </a:cubicBezTo>
                    <a:cubicBezTo>
                      <a:pt x="7455" y="1512"/>
                      <a:pt x="7224" y="1652"/>
                      <a:pt x="7084" y="1760"/>
                    </a:cubicBezTo>
                    <a:cubicBezTo>
                      <a:pt x="7053" y="1574"/>
                      <a:pt x="6945" y="1405"/>
                      <a:pt x="6806" y="1265"/>
                    </a:cubicBezTo>
                    <a:close/>
                    <a:moveTo>
                      <a:pt x="1470" y="0"/>
                    </a:moveTo>
                    <a:cubicBezTo>
                      <a:pt x="1031" y="0"/>
                      <a:pt x="613" y="90"/>
                      <a:pt x="403" y="446"/>
                    </a:cubicBezTo>
                    <a:cubicBezTo>
                      <a:pt x="1" y="1079"/>
                      <a:pt x="697" y="1667"/>
                      <a:pt x="1083" y="2069"/>
                    </a:cubicBezTo>
                    <a:cubicBezTo>
                      <a:pt x="1795" y="2828"/>
                      <a:pt x="2506" y="3353"/>
                      <a:pt x="3326" y="3941"/>
                    </a:cubicBezTo>
                    <a:cubicBezTo>
                      <a:pt x="3830" y="4296"/>
                      <a:pt x="4371" y="4854"/>
                      <a:pt x="5033" y="4854"/>
                    </a:cubicBezTo>
                    <a:cubicBezTo>
                      <a:pt x="5122" y="4854"/>
                      <a:pt x="5213" y="4844"/>
                      <a:pt x="5306" y="4822"/>
                    </a:cubicBezTo>
                    <a:cubicBezTo>
                      <a:pt x="6156" y="4622"/>
                      <a:pt x="6867" y="3415"/>
                      <a:pt x="7502" y="2859"/>
                    </a:cubicBezTo>
                    <a:cubicBezTo>
                      <a:pt x="8074" y="2348"/>
                      <a:pt x="9094" y="1931"/>
                      <a:pt x="9280" y="1126"/>
                    </a:cubicBezTo>
                    <a:cubicBezTo>
                      <a:pt x="9358" y="848"/>
                      <a:pt x="9203" y="492"/>
                      <a:pt x="8894" y="430"/>
                    </a:cubicBezTo>
                    <a:cubicBezTo>
                      <a:pt x="8183" y="306"/>
                      <a:pt x="7455" y="182"/>
                      <a:pt x="6744" y="106"/>
                    </a:cubicBezTo>
                    <a:cubicBezTo>
                      <a:pt x="6558" y="75"/>
                      <a:pt x="6358" y="59"/>
                      <a:pt x="6172" y="59"/>
                    </a:cubicBezTo>
                    <a:cubicBezTo>
                      <a:pt x="5789" y="31"/>
                      <a:pt x="5407" y="16"/>
                      <a:pt x="5025" y="16"/>
                    </a:cubicBezTo>
                    <a:cubicBezTo>
                      <a:pt x="4557" y="16"/>
                      <a:pt x="4088" y="39"/>
                      <a:pt x="3620" y="90"/>
                    </a:cubicBezTo>
                    <a:cubicBezTo>
                      <a:pt x="3450" y="98"/>
                      <a:pt x="3279" y="102"/>
                      <a:pt x="3107" y="102"/>
                    </a:cubicBezTo>
                    <a:cubicBezTo>
                      <a:pt x="2935" y="102"/>
                      <a:pt x="2762" y="98"/>
                      <a:pt x="2584" y="90"/>
                    </a:cubicBezTo>
                    <a:cubicBezTo>
                      <a:pt x="2289" y="75"/>
                      <a:pt x="1871" y="0"/>
                      <a:pt x="14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
              <p:cNvSpPr/>
              <p:nvPr/>
            </p:nvSpPr>
            <p:spPr>
              <a:xfrm>
                <a:off x="1813545" y="2514420"/>
                <a:ext cx="292578" cy="151792"/>
              </a:xfrm>
              <a:custGeom>
                <a:rect b="b" l="l" r="r" t="t"/>
                <a:pathLst>
                  <a:path extrusionOk="0" h="4855" w="9358">
                    <a:moveTo>
                      <a:pt x="6806" y="1265"/>
                    </a:moveTo>
                    <a:lnTo>
                      <a:pt x="6806" y="1265"/>
                    </a:lnTo>
                    <a:cubicBezTo>
                      <a:pt x="7100" y="1296"/>
                      <a:pt x="7378" y="1327"/>
                      <a:pt x="7672" y="1374"/>
                    </a:cubicBezTo>
                    <a:cubicBezTo>
                      <a:pt x="7455" y="1513"/>
                      <a:pt x="7224" y="1652"/>
                      <a:pt x="7069" y="1760"/>
                    </a:cubicBezTo>
                    <a:cubicBezTo>
                      <a:pt x="7038" y="1575"/>
                      <a:pt x="6945" y="1405"/>
                      <a:pt x="6806" y="1265"/>
                    </a:cubicBezTo>
                    <a:close/>
                    <a:moveTo>
                      <a:pt x="1462" y="1"/>
                    </a:moveTo>
                    <a:cubicBezTo>
                      <a:pt x="1023" y="1"/>
                      <a:pt x="606" y="90"/>
                      <a:pt x="388" y="446"/>
                    </a:cubicBezTo>
                    <a:cubicBezTo>
                      <a:pt x="1" y="1080"/>
                      <a:pt x="681" y="1667"/>
                      <a:pt x="1083" y="2069"/>
                    </a:cubicBezTo>
                    <a:cubicBezTo>
                      <a:pt x="1795" y="2828"/>
                      <a:pt x="2491" y="3354"/>
                      <a:pt x="3326" y="3941"/>
                    </a:cubicBezTo>
                    <a:cubicBezTo>
                      <a:pt x="3830" y="4296"/>
                      <a:pt x="4371" y="4854"/>
                      <a:pt x="5033" y="4854"/>
                    </a:cubicBezTo>
                    <a:cubicBezTo>
                      <a:pt x="5122" y="4854"/>
                      <a:pt x="5213" y="4844"/>
                      <a:pt x="5306" y="4822"/>
                    </a:cubicBezTo>
                    <a:cubicBezTo>
                      <a:pt x="6156" y="4622"/>
                      <a:pt x="6867" y="3416"/>
                      <a:pt x="7502" y="2859"/>
                    </a:cubicBezTo>
                    <a:cubicBezTo>
                      <a:pt x="8074" y="2348"/>
                      <a:pt x="9080" y="1931"/>
                      <a:pt x="9280" y="1127"/>
                    </a:cubicBezTo>
                    <a:cubicBezTo>
                      <a:pt x="9358" y="848"/>
                      <a:pt x="9203" y="492"/>
                      <a:pt x="8894" y="430"/>
                    </a:cubicBezTo>
                    <a:cubicBezTo>
                      <a:pt x="8183" y="306"/>
                      <a:pt x="7455" y="183"/>
                      <a:pt x="6729" y="106"/>
                    </a:cubicBezTo>
                    <a:cubicBezTo>
                      <a:pt x="6558" y="75"/>
                      <a:pt x="6358" y="59"/>
                      <a:pt x="6172" y="59"/>
                    </a:cubicBezTo>
                    <a:cubicBezTo>
                      <a:pt x="5789" y="31"/>
                      <a:pt x="5407" y="16"/>
                      <a:pt x="5025" y="16"/>
                    </a:cubicBezTo>
                    <a:cubicBezTo>
                      <a:pt x="4556" y="16"/>
                      <a:pt x="4088" y="39"/>
                      <a:pt x="3620" y="90"/>
                    </a:cubicBezTo>
                    <a:cubicBezTo>
                      <a:pt x="3450" y="98"/>
                      <a:pt x="3279" y="102"/>
                      <a:pt x="3107" y="102"/>
                    </a:cubicBezTo>
                    <a:cubicBezTo>
                      <a:pt x="2935" y="102"/>
                      <a:pt x="2762" y="98"/>
                      <a:pt x="2584" y="90"/>
                    </a:cubicBezTo>
                    <a:cubicBezTo>
                      <a:pt x="2281" y="75"/>
                      <a:pt x="1863"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
              <p:cNvSpPr/>
              <p:nvPr/>
            </p:nvSpPr>
            <p:spPr>
              <a:xfrm>
                <a:off x="1560677" y="2514420"/>
                <a:ext cx="292109" cy="151792"/>
              </a:xfrm>
              <a:custGeom>
                <a:rect b="b" l="l" r="r" t="t"/>
                <a:pathLst>
                  <a:path extrusionOk="0" h="4855" w="9343">
                    <a:moveTo>
                      <a:pt x="6806" y="1265"/>
                    </a:moveTo>
                    <a:lnTo>
                      <a:pt x="6806" y="1265"/>
                    </a:lnTo>
                    <a:cubicBezTo>
                      <a:pt x="7084" y="1296"/>
                      <a:pt x="7377" y="1327"/>
                      <a:pt x="7656" y="1374"/>
                    </a:cubicBezTo>
                    <a:cubicBezTo>
                      <a:pt x="7439" y="1513"/>
                      <a:pt x="7223" y="1652"/>
                      <a:pt x="7068" y="1760"/>
                    </a:cubicBezTo>
                    <a:cubicBezTo>
                      <a:pt x="7037" y="1575"/>
                      <a:pt x="6944" y="1405"/>
                      <a:pt x="6806" y="1265"/>
                    </a:cubicBezTo>
                    <a:close/>
                    <a:moveTo>
                      <a:pt x="1460" y="1"/>
                    </a:moveTo>
                    <a:cubicBezTo>
                      <a:pt x="1023" y="1"/>
                      <a:pt x="606" y="90"/>
                      <a:pt x="387" y="446"/>
                    </a:cubicBezTo>
                    <a:cubicBezTo>
                      <a:pt x="1" y="1080"/>
                      <a:pt x="681" y="1667"/>
                      <a:pt x="1067" y="2069"/>
                    </a:cubicBezTo>
                    <a:cubicBezTo>
                      <a:pt x="1795" y="2828"/>
                      <a:pt x="2490" y="3354"/>
                      <a:pt x="3325" y="3941"/>
                    </a:cubicBezTo>
                    <a:cubicBezTo>
                      <a:pt x="3816" y="4296"/>
                      <a:pt x="4355" y="4854"/>
                      <a:pt x="5017" y="4854"/>
                    </a:cubicBezTo>
                    <a:cubicBezTo>
                      <a:pt x="5106" y="4854"/>
                      <a:pt x="5197" y="4844"/>
                      <a:pt x="5290" y="4822"/>
                    </a:cubicBezTo>
                    <a:cubicBezTo>
                      <a:pt x="6156" y="4622"/>
                      <a:pt x="6851" y="3416"/>
                      <a:pt x="7486" y="2859"/>
                    </a:cubicBezTo>
                    <a:cubicBezTo>
                      <a:pt x="8058" y="2348"/>
                      <a:pt x="9079" y="1931"/>
                      <a:pt x="9280" y="1127"/>
                    </a:cubicBezTo>
                    <a:cubicBezTo>
                      <a:pt x="9342" y="848"/>
                      <a:pt x="9187" y="492"/>
                      <a:pt x="8878" y="430"/>
                    </a:cubicBezTo>
                    <a:cubicBezTo>
                      <a:pt x="8167" y="306"/>
                      <a:pt x="7455" y="183"/>
                      <a:pt x="6728" y="106"/>
                    </a:cubicBezTo>
                    <a:cubicBezTo>
                      <a:pt x="6542" y="75"/>
                      <a:pt x="6357" y="59"/>
                      <a:pt x="6156" y="59"/>
                    </a:cubicBezTo>
                    <a:cubicBezTo>
                      <a:pt x="5774" y="31"/>
                      <a:pt x="5391" y="16"/>
                      <a:pt x="5009" y="16"/>
                    </a:cubicBezTo>
                    <a:cubicBezTo>
                      <a:pt x="4541" y="16"/>
                      <a:pt x="4072" y="39"/>
                      <a:pt x="3604" y="90"/>
                    </a:cubicBezTo>
                    <a:cubicBezTo>
                      <a:pt x="3434" y="98"/>
                      <a:pt x="3263" y="102"/>
                      <a:pt x="3091" y="102"/>
                    </a:cubicBezTo>
                    <a:cubicBezTo>
                      <a:pt x="2919" y="102"/>
                      <a:pt x="2746" y="98"/>
                      <a:pt x="2568" y="90"/>
                    </a:cubicBezTo>
                    <a:cubicBezTo>
                      <a:pt x="2273" y="75"/>
                      <a:pt x="1858" y="1"/>
                      <a:pt x="14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
              <p:cNvSpPr/>
              <p:nvPr/>
            </p:nvSpPr>
            <p:spPr>
              <a:xfrm>
                <a:off x="2081419" y="2514420"/>
                <a:ext cx="292078" cy="151792"/>
              </a:xfrm>
              <a:custGeom>
                <a:rect b="b" l="l" r="r" t="t"/>
                <a:pathLst>
                  <a:path extrusionOk="0" h="4855" w="9342">
                    <a:moveTo>
                      <a:pt x="6805" y="1265"/>
                    </a:moveTo>
                    <a:lnTo>
                      <a:pt x="6805" y="1265"/>
                    </a:lnTo>
                    <a:cubicBezTo>
                      <a:pt x="7084" y="1296"/>
                      <a:pt x="7378" y="1327"/>
                      <a:pt x="7657" y="1374"/>
                    </a:cubicBezTo>
                    <a:cubicBezTo>
                      <a:pt x="7440" y="1513"/>
                      <a:pt x="7224" y="1652"/>
                      <a:pt x="7069" y="1760"/>
                    </a:cubicBezTo>
                    <a:cubicBezTo>
                      <a:pt x="7038" y="1575"/>
                      <a:pt x="6945" y="1405"/>
                      <a:pt x="6805" y="1265"/>
                    </a:cubicBezTo>
                    <a:close/>
                    <a:moveTo>
                      <a:pt x="1460" y="1"/>
                    </a:moveTo>
                    <a:cubicBezTo>
                      <a:pt x="1023" y="1"/>
                      <a:pt x="606" y="90"/>
                      <a:pt x="388" y="446"/>
                    </a:cubicBezTo>
                    <a:cubicBezTo>
                      <a:pt x="1" y="1080"/>
                      <a:pt x="681" y="1667"/>
                      <a:pt x="1068" y="2069"/>
                    </a:cubicBezTo>
                    <a:cubicBezTo>
                      <a:pt x="1795" y="2828"/>
                      <a:pt x="2491" y="3354"/>
                      <a:pt x="3326" y="3941"/>
                    </a:cubicBezTo>
                    <a:cubicBezTo>
                      <a:pt x="3817" y="4296"/>
                      <a:pt x="4356" y="4854"/>
                      <a:pt x="5017" y="4854"/>
                    </a:cubicBezTo>
                    <a:cubicBezTo>
                      <a:pt x="5106" y="4854"/>
                      <a:pt x="5197" y="4844"/>
                      <a:pt x="5290" y="4822"/>
                    </a:cubicBezTo>
                    <a:cubicBezTo>
                      <a:pt x="6156" y="4622"/>
                      <a:pt x="6853" y="3416"/>
                      <a:pt x="7486" y="2859"/>
                    </a:cubicBezTo>
                    <a:cubicBezTo>
                      <a:pt x="8059" y="2348"/>
                      <a:pt x="9080" y="1931"/>
                      <a:pt x="9280" y="1127"/>
                    </a:cubicBezTo>
                    <a:cubicBezTo>
                      <a:pt x="9342" y="848"/>
                      <a:pt x="9187" y="492"/>
                      <a:pt x="8878" y="430"/>
                    </a:cubicBezTo>
                    <a:cubicBezTo>
                      <a:pt x="8166" y="306"/>
                      <a:pt x="7455" y="183"/>
                      <a:pt x="6729" y="106"/>
                    </a:cubicBezTo>
                    <a:cubicBezTo>
                      <a:pt x="6543" y="75"/>
                      <a:pt x="6358" y="59"/>
                      <a:pt x="6156" y="59"/>
                    </a:cubicBezTo>
                    <a:cubicBezTo>
                      <a:pt x="5774" y="31"/>
                      <a:pt x="5392" y="16"/>
                      <a:pt x="5009" y="16"/>
                    </a:cubicBezTo>
                    <a:cubicBezTo>
                      <a:pt x="4541" y="16"/>
                      <a:pt x="4073" y="39"/>
                      <a:pt x="3605" y="90"/>
                    </a:cubicBezTo>
                    <a:cubicBezTo>
                      <a:pt x="3435" y="98"/>
                      <a:pt x="3264" y="102"/>
                      <a:pt x="3092" y="102"/>
                    </a:cubicBezTo>
                    <a:cubicBezTo>
                      <a:pt x="2920" y="102"/>
                      <a:pt x="2746" y="98"/>
                      <a:pt x="2568" y="90"/>
                    </a:cubicBezTo>
                    <a:cubicBezTo>
                      <a:pt x="2273" y="75"/>
                      <a:pt x="1858" y="1"/>
                      <a:pt x="14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
              <p:cNvSpPr/>
              <p:nvPr/>
            </p:nvSpPr>
            <p:spPr>
              <a:xfrm>
                <a:off x="1843059" y="2939617"/>
                <a:ext cx="292547" cy="151698"/>
              </a:xfrm>
              <a:custGeom>
                <a:rect b="b" l="l" r="r" t="t"/>
                <a:pathLst>
                  <a:path extrusionOk="0" h="4852" w="9357">
                    <a:moveTo>
                      <a:pt x="2290" y="3100"/>
                    </a:moveTo>
                    <a:cubicBezTo>
                      <a:pt x="2321" y="3285"/>
                      <a:pt x="2413" y="3456"/>
                      <a:pt x="2552" y="3595"/>
                    </a:cubicBezTo>
                    <a:cubicBezTo>
                      <a:pt x="2259" y="3564"/>
                      <a:pt x="1980" y="3533"/>
                      <a:pt x="1686" y="3487"/>
                    </a:cubicBezTo>
                    <a:cubicBezTo>
                      <a:pt x="1902" y="3347"/>
                      <a:pt x="2135" y="3209"/>
                      <a:pt x="2290" y="3100"/>
                    </a:cubicBezTo>
                    <a:close/>
                    <a:moveTo>
                      <a:pt x="4343" y="1"/>
                    </a:moveTo>
                    <a:cubicBezTo>
                      <a:pt x="4249" y="1"/>
                      <a:pt x="4152" y="12"/>
                      <a:pt x="4053" y="38"/>
                    </a:cubicBezTo>
                    <a:cubicBezTo>
                      <a:pt x="3201" y="239"/>
                      <a:pt x="2490" y="1446"/>
                      <a:pt x="1857" y="2002"/>
                    </a:cubicBezTo>
                    <a:cubicBezTo>
                      <a:pt x="1284" y="2512"/>
                      <a:pt x="279" y="2930"/>
                      <a:pt x="77" y="3735"/>
                    </a:cubicBezTo>
                    <a:cubicBezTo>
                      <a:pt x="1" y="3997"/>
                      <a:pt x="155" y="4353"/>
                      <a:pt x="465" y="4415"/>
                    </a:cubicBezTo>
                    <a:cubicBezTo>
                      <a:pt x="1176" y="4554"/>
                      <a:pt x="1902" y="4662"/>
                      <a:pt x="2630" y="4739"/>
                    </a:cubicBezTo>
                    <a:cubicBezTo>
                      <a:pt x="2799" y="4786"/>
                      <a:pt x="3001" y="4786"/>
                      <a:pt x="3187" y="4786"/>
                    </a:cubicBezTo>
                    <a:cubicBezTo>
                      <a:pt x="3569" y="4814"/>
                      <a:pt x="3954" y="4829"/>
                      <a:pt x="4338" y="4829"/>
                    </a:cubicBezTo>
                    <a:cubicBezTo>
                      <a:pt x="4809" y="4829"/>
                      <a:pt x="5278" y="4806"/>
                      <a:pt x="5738" y="4755"/>
                    </a:cubicBezTo>
                    <a:cubicBezTo>
                      <a:pt x="5908" y="4747"/>
                      <a:pt x="6082" y="4743"/>
                      <a:pt x="6256" y="4743"/>
                    </a:cubicBezTo>
                    <a:cubicBezTo>
                      <a:pt x="6430" y="4743"/>
                      <a:pt x="6605" y="4747"/>
                      <a:pt x="6775" y="4755"/>
                    </a:cubicBezTo>
                    <a:cubicBezTo>
                      <a:pt x="7077" y="4777"/>
                      <a:pt x="7496" y="4852"/>
                      <a:pt x="7897" y="4852"/>
                    </a:cubicBezTo>
                    <a:cubicBezTo>
                      <a:pt x="8335" y="4852"/>
                      <a:pt x="8752" y="4762"/>
                      <a:pt x="8971" y="4415"/>
                    </a:cubicBezTo>
                    <a:cubicBezTo>
                      <a:pt x="9357" y="3765"/>
                      <a:pt x="8676" y="3193"/>
                      <a:pt x="8274" y="2776"/>
                    </a:cubicBezTo>
                    <a:cubicBezTo>
                      <a:pt x="7563" y="2033"/>
                      <a:pt x="6867" y="1508"/>
                      <a:pt x="6032" y="904"/>
                    </a:cubicBezTo>
                    <a:cubicBezTo>
                      <a:pt x="5532" y="552"/>
                      <a:pt x="4996" y="1"/>
                      <a:pt x="43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
              <p:cNvSpPr/>
              <p:nvPr/>
            </p:nvSpPr>
            <p:spPr>
              <a:xfrm>
                <a:off x="1701368" y="2801991"/>
                <a:ext cx="292078" cy="151979"/>
              </a:xfrm>
              <a:custGeom>
                <a:rect b="b" l="l" r="r" t="t"/>
                <a:pathLst>
                  <a:path extrusionOk="0" h="4861" w="9342">
                    <a:moveTo>
                      <a:pt x="2275" y="3095"/>
                    </a:moveTo>
                    <a:cubicBezTo>
                      <a:pt x="2306" y="3280"/>
                      <a:pt x="2398" y="3466"/>
                      <a:pt x="2537" y="3590"/>
                    </a:cubicBezTo>
                    <a:cubicBezTo>
                      <a:pt x="2244" y="3559"/>
                      <a:pt x="1965" y="3528"/>
                      <a:pt x="1687" y="3497"/>
                    </a:cubicBezTo>
                    <a:cubicBezTo>
                      <a:pt x="1887" y="3342"/>
                      <a:pt x="2120" y="3202"/>
                      <a:pt x="2275" y="3095"/>
                    </a:cubicBezTo>
                    <a:close/>
                    <a:moveTo>
                      <a:pt x="4326" y="1"/>
                    </a:moveTo>
                    <a:cubicBezTo>
                      <a:pt x="4237" y="1"/>
                      <a:pt x="4146" y="11"/>
                      <a:pt x="4053" y="33"/>
                    </a:cubicBezTo>
                    <a:cubicBezTo>
                      <a:pt x="3187" y="233"/>
                      <a:pt x="2475" y="1439"/>
                      <a:pt x="1842" y="2012"/>
                    </a:cubicBezTo>
                    <a:cubicBezTo>
                      <a:pt x="1269" y="2522"/>
                      <a:pt x="264" y="2924"/>
                      <a:pt x="63" y="3728"/>
                    </a:cubicBezTo>
                    <a:cubicBezTo>
                      <a:pt x="1" y="4007"/>
                      <a:pt x="155" y="4363"/>
                      <a:pt x="450" y="4425"/>
                    </a:cubicBezTo>
                    <a:cubicBezTo>
                      <a:pt x="1176" y="4563"/>
                      <a:pt x="1887" y="4672"/>
                      <a:pt x="2615" y="4749"/>
                    </a:cubicBezTo>
                    <a:cubicBezTo>
                      <a:pt x="2801" y="4780"/>
                      <a:pt x="2986" y="4796"/>
                      <a:pt x="3187" y="4796"/>
                    </a:cubicBezTo>
                    <a:cubicBezTo>
                      <a:pt x="3569" y="4824"/>
                      <a:pt x="3952" y="4839"/>
                      <a:pt x="4334" y="4839"/>
                    </a:cubicBezTo>
                    <a:cubicBezTo>
                      <a:pt x="4802" y="4839"/>
                      <a:pt x="5270" y="4816"/>
                      <a:pt x="5739" y="4765"/>
                    </a:cubicBezTo>
                    <a:cubicBezTo>
                      <a:pt x="5909" y="4757"/>
                      <a:pt x="6079" y="4753"/>
                      <a:pt x="6249" y="4753"/>
                    </a:cubicBezTo>
                    <a:cubicBezTo>
                      <a:pt x="6420" y="4753"/>
                      <a:pt x="6590" y="4757"/>
                      <a:pt x="6760" y="4765"/>
                    </a:cubicBezTo>
                    <a:cubicBezTo>
                      <a:pt x="7059" y="4787"/>
                      <a:pt x="7471" y="4860"/>
                      <a:pt x="7868" y="4860"/>
                    </a:cubicBezTo>
                    <a:cubicBezTo>
                      <a:pt x="8312" y="4860"/>
                      <a:pt x="8735" y="4768"/>
                      <a:pt x="8956" y="4409"/>
                    </a:cubicBezTo>
                    <a:cubicBezTo>
                      <a:pt x="9342" y="3775"/>
                      <a:pt x="8661" y="3188"/>
                      <a:pt x="8275" y="2785"/>
                    </a:cubicBezTo>
                    <a:cubicBezTo>
                      <a:pt x="7548" y="2043"/>
                      <a:pt x="6853" y="1501"/>
                      <a:pt x="6017" y="914"/>
                    </a:cubicBezTo>
                    <a:cubicBezTo>
                      <a:pt x="5527" y="559"/>
                      <a:pt x="4988" y="1"/>
                      <a:pt x="4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
              <p:cNvSpPr/>
              <p:nvPr/>
            </p:nvSpPr>
            <p:spPr>
              <a:xfrm>
                <a:off x="1954266" y="2801991"/>
                <a:ext cx="292547" cy="151979"/>
              </a:xfrm>
              <a:custGeom>
                <a:rect b="b" l="l" r="r" t="t"/>
                <a:pathLst>
                  <a:path extrusionOk="0" h="4861" w="9357">
                    <a:moveTo>
                      <a:pt x="2290" y="3095"/>
                    </a:moveTo>
                    <a:cubicBezTo>
                      <a:pt x="2321" y="3280"/>
                      <a:pt x="2413" y="3466"/>
                      <a:pt x="2552" y="3590"/>
                    </a:cubicBezTo>
                    <a:cubicBezTo>
                      <a:pt x="2259" y="3559"/>
                      <a:pt x="1980" y="3528"/>
                      <a:pt x="1686" y="3497"/>
                    </a:cubicBezTo>
                    <a:cubicBezTo>
                      <a:pt x="1902" y="3342"/>
                      <a:pt x="2135" y="3202"/>
                      <a:pt x="2290" y="3095"/>
                    </a:cubicBezTo>
                    <a:close/>
                    <a:moveTo>
                      <a:pt x="4326" y="1"/>
                    </a:moveTo>
                    <a:cubicBezTo>
                      <a:pt x="4237" y="1"/>
                      <a:pt x="4146" y="11"/>
                      <a:pt x="4053" y="33"/>
                    </a:cubicBezTo>
                    <a:cubicBezTo>
                      <a:pt x="3202" y="233"/>
                      <a:pt x="2490" y="1439"/>
                      <a:pt x="1857" y="2012"/>
                    </a:cubicBezTo>
                    <a:cubicBezTo>
                      <a:pt x="1284" y="2522"/>
                      <a:pt x="279" y="2924"/>
                      <a:pt x="78" y="3728"/>
                    </a:cubicBezTo>
                    <a:cubicBezTo>
                      <a:pt x="1" y="4007"/>
                      <a:pt x="155" y="4363"/>
                      <a:pt x="465" y="4425"/>
                    </a:cubicBezTo>
                    <a:cubicBezTo>
                      <a:pt x="1176" y="4563"/>
                      <a:pt x="1902" y="4672"/>
                      <a:pt x="2630" y="4749"/>
                    </a:cubicBezTo>
                    <a:cubicBezTo>
                      <a:pt x="2799" y="4780"/>
                      <a:pt x="3001" y="4796"/>
                      <a:pt x="3187" y="4796"/>
                    </a:cubicBezTo>
                    <a:cubicBezTo>
                      <a:pt x="3569" y="4824"/>
                      <a:pt x="3951" y="4839"/>
                      <a:pt x="4333" y="4839"/>
                    </a:cubicBezTo>
                    <a:cubicBezTo>
                      <a:pt x="4802" y="4839"/>
                      <a:pt x="5270" y="4816"/>
                      <a:pt x="5738" y="4765"/>
                    </a:cubicBezTo>
                    <a:cubicBezTo>
                      <a:pt x="5908" y="4757"/>
                      <a:pt x="6078" y="4753"/>
                      <a:pt x="6250" y="4753"/>
                    </a:cubicBezTo>
                    <a:cubicBezTo>
                      <a:pt x="6422" y="4753"/>
                      <a:pt x="6597" y="4757"/>
                      <a:pt x="6775" y="4765"/>
                    </a:cubicBezTo>
                    <a:cubicBezTo>
                      <a:pt x="7074" y="4787"/>
                      <a:pt x="7486" y="4860"/>
                      <a:pt x="7883" y="4860"/>
                    </a:cubicBezTo>
                    <a:cubicBezTo>
                      <a:pt x="8327" y="4860"/>
                      <a:pt x="8750" y="4768"/>
                      <a:pt x="8971" y="4409"/>
                    </a:cubicBezTo>
                    <a:cubicBezTo>
                      <a:pt x="9357" y="3775"/>
                      <a:pt x="8676" y="3188"/>
                      <a:pt x="8274" y="2785"/>
                    </a:cubicBezTo>
                    <a:cubicBezTo>
                      <a:pt x="7563" y="2043"/>
                      <a:pt x="6868" y="1501"/>
                      <a:pt x="6032" y="914"/>
                    </a:cubicBezTo>
                    <a:cubicBezTo>
                      <a:pt x="5527" y="559"/>
                      <a:pt x="4987" y="1"/>
                      <a:pt x="4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
              <p:cNvSpPr/>
              <p:nvPr/>
            </p:nvSpPr>
            <p:spPr>
              <a:xfrm>
                <a:off x="1828052" y="2650170"/>
                <a:ext cx="292078" cy="151948"/>
              </a:xfrm>
              <a:custGeom>
                <a:rect b="b" l="l" r="r" t="t"/>
                <a:pathLst>
                  <a:path extrusionOk="0" h="4860" w="9342">
                    <a:moveTo>
                      <a:pt x="2275" y="3095"/>
                    </a:moveTo>
                    <a:cubicBezTo>
                      <a:pt x="2306" y="3280"/>
                      <a:pt x="2398" y="3466"/>
                      <a:pt x="2537" y="3589"/>
                    </a:cubicBezTo>
                    <a:cubicBezTo>
                      <a:pt x="2244" y="3559"/>
                      <a:pt x="1965" y="3528"/>
                      <a:pt x="1687" y="3497"/>
                    </a:cubicBezTo>
                    <a:cubicBezTo>
                      <a:pt x="1887" y="3342"/>
                      <a:pt x="2120" y="3202"/>
                      <a:pt x="2275" y="3095"/>
                    </a:cubicBezTo>
                    <a:close/>
                    <a:moveTo>
                      <a:pt x="4311" y="0"/>
                    </a:moveTo>
                    <a:cubicBezTo>
                      <a:pt x="4222" y="0"/>
                      <a:pt x="4131" y="10"/>
                      <a:pt x="4038" y="32"/>
                    </a:cubicBezTo>
                    <a:cubicBezTo>
                      <a:pt x="3187" y="233"/>
                      <a:pt x="2475" y="1439"/>
                      <a:pt x="1842" y="2012"/>
                    </a:cubicBezTo>
                    <a:cubicBezTo>
                      <a:pt x="1269" y="2522"/>
                      <a:pt x="264" y="2924"/>
                      <a:pt x="63" y="3728"/>
                    </a:cubicBezTo>
                    <a:cubicBezTo>
                      <a:pt x="1" y="4006"/>
                      <a:pt x="155" y="4363"/>
                      <a:pt x="450" y="4425"/>
                    </a:cubicBezTo>
                    <a:cubicBezTo>
                      <a:pt x="1161" y="4548"/>
                      <a:pt x="1887" y="4672"/>
                      <a:pt x="2615" y="4749"/>
                    </a:cubicBezTo>
                    <a:cubicBezTo>
                      <a:pt x="2801" y="4780"/>
                      <a:pt x="2986" y="4796"/>
                      <a:pt x="3172" y="4796"/>
                    </a:cubicBezTo>
                    <a:cubicBezTo>
                      <a:pt x="3554" y="4824"/>
                      <a:pt x="3939" y="4839"/>
                      <a:pt x="4325" y="4839"/>
                    </a:cubicBezTo>
                    <a:cubicBezTo>
                      <a:pt x="4797" y="4839"/>
                      <a:pt x="5270" y="4816"/>
                      <a:pt x="5739" y="4765"/>
                    </a:cubicBezTo>
                    <a:cubicBezTo>
                      <a:pt x="5909" y="4757"/>
                      <a:pt x="6079" y="4753"/>
                      <a:pt x="6249" y="4753"/>
                    </a:cubicBezTo>
                    <a:cubicBezTo>
                      <a:pt x="6420" y="4753"/>
                      <a:pt x="6590" y="4757"/>
                      <a:pt x="6760" y="4765"/>
                    </a:cubicBezTo>
                    <a:cubicBezTo>
                      <a:pt x="7059" y="4786"/>
                      <a:pt x="7471" y="4860"/>
                      <a:pt x="7868" y="4860"/>
                    </a:cubicBezTo>
                    <a:cubicBezTo>
                      <a:pt x="8312" y="4860"/>
                      <a:pt x="8735" y="4768"/>
                      <a:pt x="8956" y="4409"/>
                    </a:cubicBezTo>
                    <a:cubicBezTo>
                      <a:pt x="9342" y="3775"/>
                      <a:pt x="8661" y="3187"/>
                      <a:pt x="8275" y="2785"/>
                    </a:cubicBezTo>
                    <a:cubicBezTo>
                      <a:pt x="7548" y="2043"/>
                      <a:pt x="6853" y="1501"/>
                      <a:pt x="6017" y="913"/>
                    </a:cubicBezTo>
                    <a:cubicBezTo>
                      <a:pt x="5527" y="559"/>
                      <a:pt x="4975" y="0"/>
                      <a:pt x="43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
              <p:cNvSpPr/>
              <p:nvPr/>
            </p:nvSpPr>
            <p:spPr>
              <a:xfrm>
                <a:off x="2080950" y="2650170"/>
                <a:ext cx="292547" cy="151948"/>
              </a:xfrm>
              <a:custGeom>
                <a:rect b="b" l="l" r="r" t="t"/>
                <a:pathLst>
                  <a:path extrusionOk="0" h="4860" w="9357">
                    <a:moveTo>
                      <a:pt x="2274" y="3095"/>
                    </a:moveTo>
                    <a:cubicBezTo>
                      <a:pt x="2305" y="3280"/>
                      <a:pt x="2413" y="3466"/>
                      <a:pt x="2552" y="3589"/>
                    </a:cubicBezTo>
                    <a:cubicBezTo>
                      <a:pt x="2259" y="3559"/>
                      <a:pt x="1964" y="3528"/>
                      <a:pt x="1686" y="3497"/>
                    </a:cubicBezTo>
                    <a:cubicBezTo>
                      <a:pt x="1902" y="3342"/>
                      <a:pt x="2119" y="3202"/>
                      <a:pt x="2274" y="3095"/>
                    </a:cubicBezTo>
                    <a:close/>
                    <a:moveTo>
                      <a:pt x="4326" y="0"/>
                    </a:moveTo>
                    <a:cubicBezTo>
                      <a:pt x="4237" y="0"/>
                      <a:pt x="4146" y="10"/>
                      <a:pt x="4053" y="32"/>
                    </a:cubicBezTo>
                    <a:cubicBezTo>
                      <a:pt x="3202" y="233"/>
                      <a:pt x="2490" y="1439"/>
                      <a:pt x="1857" y="2012"/>
                    </a:cubicBezTo>
                    <a:cubicBezTo>
                      <a:pt x="1284" y="2522"/>
                      <a:pt x="263" y="2924"/>
                      <a:pt x="77" y="3728"/>
                    </a:cubicBezTo>
                    <a:cubicBezTo>
                      <a:pt x="1" y="4006"/>
                      <a:pt x="155" y="4363"/>
                      <a:pt x="465" y="4425"/>
                    </a:cubicBezTo>
                    <a:cubicBezTo>
                      <a:pt x="1176" y="4548"/>
                      <a:pt x="1902" y="4672"/>
                      <a:pt x="2614" y="4749"/>
                    </a:cubicBezTo>
                    <a:cubicBezTo>
                      <a:pt x="2799" y="4780"/>
                      <a:pt x="3001" y="4796"/>
                      <a:pt x="3187" y="4796"/>
                    </a:cubicBezTo>
                    <a:cubicBezTo>
                      <a:pt x="3569" y="4824"/>
                      <a:pt x="3951" y="4839"/>
                      <a:pt x="4333" y="4839"/>
                    </a:cubicBezTo>
                    <a:cubicBezTo>
                      <a:pt x="4802" y="4839"/>
                      <a:pt x="5270" y="4816"/>
                      <a:pt x="5738" y="4765"/>
                    </a:cubicBezTo>
                    <a:cubicBezTo>
                      <a:pt x="5908" y="4757"/>
                      <a:pt x="6078" y="4753"/>
                      <a:pt x="6250" y="4753"/>
                    </a:cubicBezTo>
                    <a:cubicBezTo>
                      <a:pt x="6422" y="4753"/>
                      <a:pt x="6597" y="4757"/>
                      <a:pt x="6775" y="4765"/>
                    </a:cubicBezTo>
                    <a:cubicBezTo>
                      <a:pt x="7067" y="4786"/>
                      <a:pt x="7479" y="4860"/>
                      <a:pt x="7875" y="4860"/>
                    </a:cubicBezTo>
                    <a:cubicBezTo>
                      <a:pt x="8319" y="4860"/>
                      <a:pt x="8742" y="4768"/>
                      <a:pt x="8955" y="4409"/>
                    </a:cubicBezTo>
                    <a:cubicBezTo>
                      <a:pt x="9357" y="3775"/>
                      <a:pt x="8662" y="3187"/>
                      <a:pt x="8274" y="2785"/>
                    </a:cubicBezTo>
                    <a:cubicBezTo>
                      <a:pt x="7563" y="2043"/>
                      <a:pt x="6851" y="1501"/>
                      <a:pt x="6032" y="913"/>
                    </a:cubicBezTo>
                    <a:cubicBezTo>
                      <a:pt x="5527" y="559"/>
                      <a:pt x="4987" y="0"/>
                      <a:pt x="4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
              <p:cNvSpPr/>
              <p:nvPr/>
            </p:nvSpPr>
            <p:spPr>
              <a:xfrm>
                <a:off x="1560177" y="2650170"/>
                <a:ext cx="292078" cy="151948"/>
              </a:xfrm>
              <a:custGeom>
                <a:rect b="b" l="l" r="r" t="t"/>
                <a:pathLst>
                  <a:path extrusionOk="0" h="4860" w="9342">
                    <a:moveTo>
                      <a:pt x="2275" y="3095"/>
                    </a:moveTo>
                    <a:cubicBezTo>
                      <a:pt x="2306" y="3280"/>
                      <a:pt x="2399" y="3466"/>
                      <a:pt x="2537" y="3589"/>
                    </a:cubicBezTo>
                    <a:cubicBezTo>
                      <a:pt x="2259" y="3559"/>
                      <a:pt x="1965" y="3528"/>
                      <a:pt x="1687" y="3497"/>
                    </a:cubicBezTo>
                    <a:cubicBezTo>
                      <a:pt x="1904" y="3342"/>
                      <a:pt x="2120" y="3202"/>
                      <a:pt x="2275" y="3095"/>
                    </a:cubicBezTo>
                    <a:close/>
                    <a:moveTo>
                      <a:pt x="4326" y="0"/>
                    </a:moveTo>
                    <a:cubicBezTo>
                      <a:pt x="4237" y="0"/>
                      <a:pt x="4146" y="10"/>
                      <a:pt x="4053" y="32"/>
                    </a:cubicBezTo>
                    <a:cubicBezTo>
                      <a:pt x="3187" y="233"/>
                      <a:pt x="2491" y="1439"/>
                      <a:pt x="1857" y="2012"/>
                    </a:cubicBezTo>
                    <a:cubicBezTo>
                      <a:pt x="1285" y="2522"/>
                      <a:pt x="264" y="2924"/>
                      <a:pt x="63" y="3728"/>
                    </a:cubicBezTo>
                    <a:cubicBezTo>
                      <a:pt x="1" y="4006"/>
                      <a:pt x="155" y="4363"/>
                      <a:pt x="465" y="4425"/>
                    </a:cubicBezTo>
                    <a:cubicBezTo>
                      <a:pt x="1176" y="4548"/>
                      <a:pt x="1888" y="4672"/>
                      <a:pt x="2615" y="4749"/>
                    </a:cubicBezTo>
                    <a:cubicBezTo>
                      <a:pt x="2801" y="4780"/>
                      <a:pt x="2986" y="4796"/>
                      <a:pt x="3187" y="4796"/>
                    </a:cubicBezTo>
                    <a:cubicBezTo>
                      <a:pt x="3569" y="4824"/>
                      <a:pt x="3952" y="4839"/>
                      <a:pt x="4334" y="4839"/>
                    </a:cubicBezTo>
                    <a:cubicBezTo>
                      <a:pt x="4802" y="4839"/>
                      <a:pt x="5270" y="4816"/>
                      <a:pt x="5739" y="4765"/>
                    </a:cubicBezTo>
                    <a:cubicBezTo>
                      <a:pt x="5909" y="4757"/>
                      <a:pt x="6079" y="4753"/>
                      <a:pt x="6251" y="4753"/>
                    </a:cubicBezTo>
                    <a:cubicBezTo>
                      <a:pt x="6423" y="4753"/>
                      <a:pt x="6597" y="4757"/>
                      <a:pt x="6775" y="4765"/>
                    </a:cubicBezTo>
                    <a:cubicBezTo>
                      <a:pt x="7067" y="4786"/>
                      <a:pt x="7479" y="4860"/>
                      <a:pt x="7876" y="4860"/>
                    </a:cubicBezTo>
                    <a:cubicBezTo>
                      <a:pt x="8320" y="4860"/>
                      <a:pt x="8744" y="4768"/>
                      <a:pt x="8956" y="4409"/>
                    </a:cubicBezTo>
                    <a:cubicBezTo>
                      <a:pt x="9342" y="3775"/>
                      <a:pt x="8661" y="3187"/>
                      <a:pt x="8275" y="2785"/>
                    </a:cubicBezTo>
                    <a:cubicBezTo>
                      <a:pt x="7548" y="2043"/>
                      <a:pt x="6853" y="1501"/>
                      <a:pt x="6032" y="913"/>
                    </a:cubicBezTo>
                    <a:cubicBezTo>
                      <a:pt x="5528" y="559"/>
                      <a:pt x="4988" y="0"/>
                      <a:pt x="4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
              <p:cNvSpPr/>
              <p:nvPr/>
            </p:nvSpPr>
            <p:spPr>
              <a:xfrm>
                <a:off x="1017675" y="2866583"/>
                <a:ext cx="1237406" cy="401036"/>
              </a:xfrm>
              <a:custGeom>
                <a:rect b="b" l="l" r="r" t="t"/>
                <a:pathLst>
                  <a:path extrusionOk="0" h="12827" w="39578">
                    <a:moveTo>
                      <a:pt x="12677" y="1"/>
                    </a:moveTo>
                    <a:cubicBezTo>
                      <a:pt x="12487" y="1"/>
                      <a:pt x="12284" y="32"/>
                      <a:pt x="12064" y="101"/>
                    </a:cubicBezTo>
                    <a:cubicBezTo>
                      <a:pt x="11476" y="270"/>
                      <a:pt x="11043" y="796"/>
                      <a:pt x="10579" y="1153"/>
                    </a:cubicBezTo>
                    <a:cubicBezTo>
                      <a:pt x="9976" y="1600"/>
                      <a:pt x="9434" y="2095"/>
                      <a:pt x="8847" y="2575"/>
                    </a:cubicBezTo>
                    <a:cubicBezTo>
                      <a:pt x="7595" y="3596"/>
                      <a:pt x="6388" y="4648"/>
                      <a:pt x="5166" y="5699"/>
                    </a:cubicBezTo>
                    <a:cubicBezTo>
                      <a:pt x="4021" y="6689"/>
                      <a:pt x="2846" y="7663"/>
                      <a:pt x="1825" y="8762"/>
                    </a:cubicBezTo>
                    <a:cubicBezTo>
                      <a:pt x="1285" y="9364"/>
                      <a:pt x="0" y="10123"/>
                      <a:pt x="248" y="11065"/>
                    </a:cubicBezTo>
                    <a:cubicBezTo>
                      <a:pt x="293" y="11209"/>
                      <a:pt x="442" y="11301"/>
                      <a:pt x="581" y="11301"/>
                    </a:cubicBezTo>
                    <a:cubicBezTo>
                      <a:pt x="681" y="11301"/>
                      <a:pt x="775" y="11253"/>
                      <a:pt x="821" y="11143"/>
                    </a:cubicBezTo>
                    <a:cubicBezTo>
                      <a:pt x="1006" y="10756"/>
                      <a:pt x="1918" y="10354"/>
                      <a:pt x="2258" y="10106"/>
                    </a:cubicBezTo>
                    <a:cubicBezTo>
                      <a:pt x="2769" y="9751"/>
                      <a:pt x="3171" y="9287"/>
                      <a:pt x="3681" y="8931"/>
                    </a:cubicBezTo>
                    <a:cubicBezTo>
                      <a:pt x="4687" y="8189"/>
                      <a:pt x="5630" y="7370"/>
                      <a:pt x="6589" y="6580"/>
                    </a:cubicBezTo>
                    <a:cubicBezTo>
                      <a:pt x="7702" y="5683"/>
                      <a:pt x="8770" y="4755"/>
                      <a:pt x="9883" y="3889"/>
                    </a:cubicBezTo>
                    <a:cubicBezTo>
                      <a:pt x="10455" y="3441"/>
                      <a:pt x="10997" y="2961"/>
                      <a:pt x="11585" y="2544"/>
                    </a:cubicBezTo>
                    <a:cubicBezTo>
                      <a:pt x="11969" y="2271"/>
                      <a:pt x="12340" y="1906"/>
                      <a:pt x="12711" y="1906"/>
                    </a:cubicBezTo>
                    <a:cubicBezTo>
                      <a:pt x="12907" y="1906"/>
                      <a:pt x="13103" y="2008"/>
                      <a:pt x="13301" y="2281"/>
                    </a:cubicBezTo>
                    <a:cubicBezTo>
                      <a:pt x="13966" y="3225"/>
                      <a:pt x="14863" y="3936"/>
                      <a:pt x="15544" y="4864"/>
                    </a:cubicBezTo>
                    <a:cubicBezTo>
                      <a:pt x="16363" y="5931"/>
                      <a:pt x="17415" y="6766"/>
                      <a:pt x="18359" y="7710"/>
                    </a:cubicBezTo>
                    <a:cubicBezTo>
                      <a:pt x="19287" y="8653"/>
                      <a:pt x="20167" y="9673"/>
                      <a:pt x="21188" y="10525"/>
                    </a:cubicBezTo>
                    <a:cubicBezTo>
                      <a:pt x="21514" y="10803"/>
                      <a:pt x="21885" y="11112"/>
                      <a:pt x="22271" y="11375"/>
                    </a:cubicBezTo>
                    <a:cubicBezTo>
                      <a:pt x="22442" y="11545"/>
                      <a:pt x="22611" y="11700"/>
                      <a:pt x="22720" y="11808"/>
                    </a:cubicBezTo>
                    <a:cubicBezTo>
                      <a:pt x="23215" y="12303"/>
                      <a:pt x="23864" y="12473"/>
                      <a:pt x="24545" y="12550"/>
                    </a:cubicBezTo>
                    <a:cubicBezTo>
                      <a:pt x="25333" y="12628"/>
                      <a:pt x="26153" y="12736"/>
                      <a:pt x="26957" y="12783"/>
                    </a:cubicBezTo>
                    <a:cubicBezTo>
                      <a:pt x="27463" y="12812"/>
                      <a:pt x="27972" y="12826"/>
                      <a:pt x="28481" y="12826"/>
                    </a:cubicBezTo>
                    <a:cubicBezTo>
                      <a:pt x="29561" y="12826"/>
                      <a:pt x="30644" y="12764"/>
                      <a:pt x="31705" y="12659"/>
                    </a:cubicBezTo>
                    <a:cubicBezTo>
                      <a:pt x="31936" y="12636"/>
                      <a:pt x="32169" y="12629"/>
                      <a:pt x="32403" y="12629"/>
                    </a:cubicBezTo>
                    <a:cubicBezTo>
                      <a:pt x="32784" y="12629"/>
                      <a:pt x="33167" y="12648"/>
                      <a:pt x="33551" y="12648"/>
                    </a:cubicBezTo>
                    <a:cubicBezTo>
                      <a:pt x="33750" y="12648"/>
                      <a:pt x="33949" y="12643"/>
                      <a:pt x="34148" y="12628"/>
                    </a:cubicBezTo>
                    <a:cubicBezTo>
                      <a:pt x="34798" y="12581"/>
                      <a:pt x="35402" y="12381"/>
                      <a:pt x="36004" y="12179"/>
                    </a:cubicBezTo>
                    <a:cubicBezTo>
                      <a:pt x="36061" y="12201"/>
                      <a:pt x="36117" y="12216"/>
                      <a:pt x="36174" y="12216"/>
                    </a:cubicBezTo>
                    <a:cubicBezTo>
                      <a:pt x="36195" y="12216"/>
                      <a:pt x="36216" y="12214"/>
                      <a:pt x="36237" y="12210"/>
                    </a:cubicBezTo>
                    <a:cubicBezTo>
                      <a:pt x="36284" y="12217"/>
                      <a:pt x="36331" y="12221"/>
                      <a:pt x="36380" y="12221"/>
                    </a:cubicBezTo>
                    <a:cubicBezTo>
                      <a:pt x="36925" y="12221"/>
                      <a:pt x="37569" y="11771"/>
                      <a:pt x="37938" y="11529"/>
                    </a:cubicBezTo>
                    <a:cubicBezTo>
                      <a:pt x="38588" y="11081"/>
                      <a:pt x="39577" y="10509"/>
                      <a:pt x="39530" y="9612"/>
                    </a:cubicBezTo>
                    <a:cubicBezTo>
                      <a:pt x="39518" y="9258"/>
                      <a:pt x="39216" y="8893"/>
                      <a:pt x="38851" y="8893"/>
                    </a:cubicBezTo>
                    <a:cubicBezTo>
                      <a:pt x="38785" y="8893"/>
                      <a:pt x="38718" y="8905"/>
                      <a:pt x="38649" y="8931"/>
                    </a:cubicBezTo>
                    <a:cubicBezTo>
                      <a:pt x="37907" y="9209"/>
                      <a:pt x="37319" y="9952"/>
                      <a:pt x="36747" y="10478"/>
                    </a:cubicBezTo>
                    <a:cubicBezTo>
                      <a:pt x="36484" y="10710"/>
                      <a:pt x="36206" y="10958"/>
                      <a:pt x="35989" y="11236"/>
                    </a:cubicBezTo>
                    <a:cubicBezTo>
                      <a:pt x="35989" y="11267"/>
                      <a:pt x="35973" y="11282"/>
                      <a:pt x="35958" y="11298"/>
                    </a:cubicBezTo>
                    <a:cubicBezTo>
                      <a:pt x="35540" y="11143"/>
                      <a:pt x="35107" y="11003"/>
                      <a:pt x="34674" y="10927"/>
                    </a:cubicBezTo>
                    <a:cubicBezTo>
                      <a:pt x="34247" y="10860"/>
                      <a:pt x="33814" y="10852"/>
                      <a:pt x="33386" y="10852"/>
                    </a:cubicBezTo>
                    <a:cubicBezTo>
                      <a:pt x="33250" y="10852"/>
                      <a:pt x="33114" y="10853"/>
                      <a:pt x="32978" y="10853"/>
                    </a:cubicBezTo>
                    <a:cubicBezTo>
                      <a:pt x="32847" y="10853"/>
                      <a:pt x="32716" y="10852"/>
                      <a:pt x="32587" y="10849"/>
                    </a:cubicBezTo>
                    <a:cubicBezTo>
                      <a:pt x="32540" y="10848"/>
                      <a:pt x="32493" y="10848"/>
                      <a:pt x="32446" y="10848"/>
                    </a:cubicBezTo>
                    <a:cubicBezTo>
                      <a:pt x="31272" y="10848"/>
                      <a:pt x="30111" y="11020"/>
                      <a:pt x="28937" y="11034"/>
                    </a:cubicBezTo>
                    <a:cubicBezTo>
                      <a:pt x="27576" y="11034"/>
                      <a:pt x="26261" y="10958"/>
                      <a:pt x="24931" y="10942"/>
                    </a:cubicBezTo>
                    <a:cubicBezTo>
                      <a:pt x="24560" y="10942"/>
                      <a:pt x="24297" y="10880"/>
                      <a:pt x="24081" y="10803"/>
                    </a:cubicBezTo>
                    <a:cubicBezTo>
                      <a:pt x="23339" y="9782"/>
                      <a:pt x="22070" y="8947"/>
                      <a:pt x="21219" y="8081"/>
                    </a:cubicBezTo>
                    <a:cubicBezTo>
                      <a:pt x="20106" y="6968"/>
                      <a:pt x="18961" y="5916"/>
                      <a:pt x="17833" y="4802"/>
                    </a:cubicBezTo>
                    <a:cubicBezTo>
                      <a:pt x="17291" y="4277"/>
                      <a:pt x="16920" y="3673"/>
                      <a:pt x="16441" y="3101"/>
                    </a:cubicBezTo>
                    <a:cubicBezTo>
                      <a:pt x="16039" y="2621"/>
                      <a:pt x="15466" y="2297"/>
                      <a:pt x="15064" y="1817"/>
                    </a:cubicBezTo>
                    <a:cubicBezTo>
                      <a:pt x="14393" y="1027"/>
                      <a:pt x="13765" y="1"/>
                      <a:pt x="126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
              <p:cNvSpPr/>
              <p:nvPr/>
            </p:nvSpPr>
            <p:spPr>
              <a:xfrm>
                <a:off x="1066541" y="3040633"/>
                <a:ext cx="622799" cy="373148"/>
              </a:xfrm>
              <a:custGeom>
                <a:rect b="b" l="l" r="r" t="t"/>
                <a:pathLst>
                  <a:path extrusionOk="0" h="11935" w="19920">
                    <a:moveTo>
                      <a:pt x="10457" y="1"/>
                    </a:moveTo>
                    <a:cubicBezTo>
                      <a:pt x="10437" y="1"/>
                      <a:pt x="10415" y="3"/>
                      <a:pt x="10393" y="9"/>
                    </a:cubicBezTo>
                    <a:cubicBezTo>
                      <a:pt x="9542" y="163"/>
                      <a:pt x="8784" y="1044"/>
                      <a:pt x="8166" y="1601"/>
                    </a:cubicBezTo>
                    <a:cubicBezTo>
                      <a:pt x="7207" y="2467"/>
                      <a:pt x="6356" y="3411"/>
                      <a:pt x="5459" y="4323"/>
                    </a:cubicBezTo>
                    <a:cubicBezTo>
                      <a:pt x="4593" y="5205"/>
                      <a:pt x="3619" y="6102"/>
                      <a:pt x="2861" y="7076"/>
                    </a:cubicBezTo>
                    <a:cubicBezTo>
                      <a:pt x="2458" y="7587"/>
                      <a:pt x="1980" y="8020"/>
                      <a:pt x="1561" y="8515"/>
                    </a:cubicBezTo>
                    <a:cubicBezTo>
                      <a:pt x="1175" y="8948"/>
                      <a:pt x="897" y="9427"/>
                      <a:pt x="479" y="9814"/>
                    </a:cubicBezTo>
                    <a:cubicBezTo>
                      <a:pt x="0" y="10247"/>
                      <a:pt x="309" y="10896"/>
                      <a:pt x="819" y="11097"/>
                    </a:cubicBezTo>
                    <a:cubicBezTo>
                      <a:pt x="1487" y="11375"/>
                      <a:pt x="2284" y="11431"/>
                      <a:pt x="3068" y="11431"/>
                    </a:cubicBezTo>
                    <a:cubicBezTo>
                      <a:pt x="3590" y="11431"/>
                      <a:pt x="4108" y="11406"/>
                      <a:pt x="4578" y="11406"/>
                    </a:cubicBezTo>
                    <a:cubicBezTo>
                      <a:pt x="4877" y="11406"/>
                      <a:pt x="5176" y="11406"/>
                      <a:pt x="5474" y="11406"/>
                    </a:cubicBezTo>
                    <a:cubicBezTo>
                      <a:pt x="6717" y="11406"/>
                      <a:pt x="7951" y="11415"/>
                      <a:pt x="9187" y="11515"/>
                    </a:cubicBezTo>
                    <a:cubicBezTo>
                      <a:pt x="10477" y="11631"/>
                      <a:pt x="11727" y="11733"/>
                      <a:pt x="13025" y="11733"/>
                    </a:cubicBezTo>
                    <a:cubicBezTo>
                      <a:pt x="13111" y="11733"/>
                      <a:pt x="13198" y="11732"/>
                      <a:pt x="13284" y="11732"/>
                    </a:cubicBezTo>
                    <a:cubicBezTo>
                      <a:pt x="13347" y="11730"/>
                      <a:pt x="13410" y="11729"/>
                      <a:pt x="13473" y="11729"/>
                    </a:cubicBezTo>
                    <a:cubicBezTo>
                      <a:pt x="14550" y="11729"/>
                      <a:pt x="15609" y="11935"/>
                      <a:pt x="16701" y="11935"/>
                    </a:cubicBezTo>
                    <a:cubicBezTo>
                      <a:pt x="16876" y="11935"/>
                      <a:pt x="17052" y="11929"/>
                      <a:pt x="17229" y="11917"/>
                    </a:cubicBezTo>
                    <a:cubicBezTo>
                      <a:pt x="19920" y="11715"/>
                      <a:pt x="18171" y="8886"/>
                      <a:pt x="17089" y="7741"/>
                    </a:cubicBezTo>
                    <a:cubicBezTo>
                      <a:pt x="16734" y="7370"/>
                      <a:pt x="16254" y="7138"/>
                      <a:pt x="15913" y="6752"/>
                    </a:cubicBezTo>
                    <a:cubicBezTo>
                      <a:pt x="15542" y="6333"/>
                      <a:pt x="15202" y="5855"/>
                      <a:pt x="14862" y="5422"/>
                    </a:cubicBezTo>
                    <a:cubicBezTo>
                      <a:pt x="14398" y="4849"/>
                      <a:pt x="13857" y="4246"/>
                      <a:pt x="13486" y="3628"/>
                    </a:cubicBezTo>
                    <a:cubicBezTo>
                      <a:pt x="13315" y="3364"/>
                      <a:pt x="12851" y="2900"/>
                      <a:pt x="12789" y="2653"/>
                    </a:cubicBezTo>
                    <a:cubicBezTo>
                      <a:pt x="12714" y="2374"/>
                      <a:pt x="12421" y="2117"/>
                      <a:pt x="12122" y="2117"/>
                    </a:cubicBezTo>
                    <a:cubicBezTo>
                      <a:pt x="12055" y="2117"/>
                      <a:pt x="11988" y="2130"/>
                      <a:pt x="11923" y="2158"/>
                    </a:cubicBezTo>
                    <a:cubicBezTo>
                      <a:pt x="11290" y="2421"/>
                      <a:pt x="10981" y="3009"/>
                      <a:pt x="10439" y="3426"/>
                    </a:cubicBezTo>
                    <a:cubicBezTo>
                      <a:pt x="9836" y="3859"/>
                      <a:pt x="9341" y="4354"/>
                      <a:pt x="8799" y="4834"/>
                    </a:cubicBezTo>
                    <a:cubicBezTo>
                      <a:pt x="7840" y="5669"/>
                      <a:pt x="6341" y="6581"/>
                      <a:pt x="5985" y="7849"/>
                    </a:cubicBezTo>
                    <a:cubicBezTo>
                      <a:pt x="5908" y="8113"/>
                      <a:pt x="6077" y="8453"/>
                      <a:pt x="6356" y="8515"/>
                    </a:cubicBezTo>
                    <a:cubicBezTo>
                      <a:pt x="7500" y="8746"/>
                      <a:pt x="8676" y="8622"/>
                      <a:pt x="9836" y="8839"/>
                    </a:cubicBezTo>
                    <a:cubicBezTo>
                      <a:pt x="10156" y="8893"/>
                      <a:pt x="10466" y="8913"/>
                      <a:pt x="10772" y="8913"/>
                    </a:cubicBezTo>
                    <a:cubicBezTo>
                      <a:pt x="11518" y="8913"/>
                      <a:pt x="12239" y="8795"/>
                      <a:pt x="13006" y="8762"/>
                    </a:cubicBezTo>
                    <a:cubicBezTo>
                      <a:pt x="13455" y="8746"/>
                      <a:pt x="13779" y="8251"/>
                      <a:pt x="13532" y="7849"/>
                    </a:cubicBezTo>
                    <a:cubicBezTo>
                      <a:pt x="13331" y="7509"/>
                      <a:pt x="13115" y="7216"/>
                      <a:pt x="12806" y="6968"/>
                    </a:cubicBezTo>
                    <a:cubicBezTo>
                      <a:pt x="12527" y="6736"/>
                      <a:pt x="11923" y="6535"/>
                      <a:pt x="11800" y="6179"/>
                    </a:cubicBezTo>
                    <a:cubicBezTo>
                      <a:pt x="11696" y="5891"/>
                      <a:pt x="11451" y="5766"/>
                      <a:pt x="11209" y="5766"/>
                    </a:cubicBezTo>
                    <a:cubicBezTo>
                      <a:pt x="10841" y="5766"/>
                      <a:pt x="10481" y="6056"/>
                      <a:pt x="10640" y="6504"/>
                    </a:cubicBezTo>
                    <a:cubicBezTo>
                      <a:pt x="10826" y="7030"/>
                      <a:pt x="11228" y="7323"/>
                      <a:pt x="11630" y="7633"/>
                    </a:cubicBezTo>
                    <a:cubicBezTo>
                      <a:pt x="11375" y="7645"/>
                      <a:pt x="11120" y="7655"/>
                      <a:pt x="10861" y="7655"/>
                    </a:cubicBezTo>
                    <a:cubicBezTo>
                      <a:pt x="10461" y="7655"/>
                      <a:pt x="10052" y="7631"/>
                      <a:pt x="9620" y="7556"/>
                    </a:cubicBezTo>
                    <a:cubicBezTo>
                      <a:pt x="9256" y="7482"/>
                      <a:pt x="8893" y="7461"/>
                      <a:pt x="8530" y="7461"/>
                    </a:cubicBezTo>
                    <a:cubicBezTo>
                      <a:pt x="8135" y="7461"/>
                      <a:pt x="7741" y="7486"/>
                      <a:pt x="7346" y="7494"/>
                    </a:cubicBezTo>
                    <a:cubicBezTo>
                      <a:pt x="7918" y="6736"/>
                      <a:pt x="9001" y="6055"/>
                      <a:pt x="9573" y="5607"/>
                    </a:cubicBezTo>
                    <a:cubicBezTo>
                      <a:pt x="10006" y="5236"/>
                      <a:pt x="10408" y="4834"/>
                      <a:pt x="10888" y="4525"/>
                    </a:cubicBezTo>
                    <a:cubicBezTo>
                      <a:pt x="11088" y="4385"/>
                      <a:pt x="11428" y="4061"/>
                      <a:pt x="11754" y="3828"/>
                    </a:cubicBezTo>
                    <a:cubicBezTo>
                      <a:pt x="11878" y="3999"/>
                      <a:pt x="12016" y="4184"/>
                      <a:pt x="12156" y="4401"/>
                    </a:cubicBezTo>
                    <a:cubicBezTo>
                      <a:pt x="12728" y="5220"/>
                      <a:pt x="13362" y="6009"/>
                      <a:pt x="13996" y="6783"/>
                    </a:cubicBezTo>
                    <a:cubicBezTo>
                      <a:pt x="14522" y="7416"/>
                      <a:pt x="14971" y="7958"/>
                      <a:pt x="15604" y="8484"/>
                    </a:cubicBezTo>
                    <a:cubicBezTo>
                      <a:pt x="16022" y="8839"/>
                      <a:pt x="16796" y="9690"/>
                      <a:pt x="17043" y="10402"/>
                    </a:cubicBezTo>
                    <a:cubicBezTo>
                      <a:pt x="16973" y="10406"/>
                      <a:pt x="16895" y="10408"/>
                      <a:pt x="16811" y="10408"/>
                    </a:cubicBezTo>
                    <a:cubicBezTo>
                      <a:pt x="16301" y="10408"/>
                      <a:pt x="15592" y="10337"/>
                      <a:pt x="15419" y="10324"/>
                    </a:cubicBezTo>
                    <a:cubicBezTo>
                      <a:pt x="14816" y="10278"/>
                      <a:pt x="14228" y="10123"/>
                      <a:pt x="13625" y="10107"/>
                    </a:cubicBezTo>
                    <a:cubicBezTo>
                      <a:pt x="12342" y="10092"/>
                      <a:pt x="11104" y="9999"/>
                      <a:pt x="9820" y="9952"/>
                    </a:cubicBezTo>
                    <a:cubicBezTo>
                      <a:pt x="8351" y="9907"/>
                      <a:pt x="6898" y="9829"/>
                      <a:pt x="5413" y="9829"/>
                    </a:cubicBezTo>
                    <a:cubicBezTo>
                      <a:pt x="4864" y="9829"/>
                      <a:pt x="4315" y="9849"/>
                      <a:pt x="3767" y="9849"/>
                    </a:cubicBezTo>
                    <a:cubicBezTo>
                      <a:pt x="3635" y="9849"/>
                      <a:pt x="3503" y="9848"/>
                      <a:pt x="3372" y="9845"/>
                    </a:cubicBezTo>
                    <a:cubicBezTo>
                      <a:pt x="3124" y="9845"/>
                      <a:pt x="2846" y="9845"/>
                      <a:pt x="2551" y="9829"/>
                    </a:cubicBezTo>
                    <a:cubicBezTo>
                      <a:pt x="2908" y="9381"/>
                      <a:pt x="3263" y="8917"/>
                      <a:pt x="3603" y="8499"/>
                    </a:cubicBezTo>
                    <a:cubicBezTo>
                      <a:pt x="4376" y="7525"/>
                      <a:pt x="5227" y="6628"/>
                      <a:pt x="6015" y="5669"/>
                    </a:cubicBezTo>
                    <a:cubicBezTo>
                      <a:pt x="6696" y="4834"/>
                      <a:pt x="7376" y="3983"/>
                      <a:pt x="8119" y="3209"/>
                    </a:cubicBezTo>
                    <a:cubicBezTo>
                      <a:pt x="8583" y="2715"/>
                      <a:pt x="9047" y="2220"/>
                      <a:pt x="9480" y="1710"/>
                    </a:cubicBezTo>
                    <a:cubicBezTo>
                      <a:pt x="9820" y="1292"/>
                      <a:pt x="10145" y="751"/>
                      <a:pt x="10562" y="426"/>
                    </a:cubicBezTo>
                    <a:cubicBezTo>
                      <a:pt x="10760" y="284"/>
                      <a:pt x="10674" y="1"/>
                      <a:pt x="104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
              <p:cNvSpPr/>
              <p:nvPr/>
            </p:nvSpPr>
            <p:spPr>
              <a:xfrm>
                <a:off x="1125506" y="1880625"/>
                <a:ext cx="1546617" cy="887426"/>
              </a:xfrm>
              <a:custGeom>
                <a:rect b="b" l="l" r="r" t="t"/>
                <a:pathLst>
                  <a:path extrusionOk="0" h="28384" w="49468">
                    <a:moveTo>
                      <a:pt x="24080" y="1819"/>
                    </a:moveTo>
                    <a:cubicBezTo>
                      <a:pt x="24839" y="1819"/>
                      <a:pt x="25612" y="1834"/>
                      <a:pt x="26354" y="1912"/>
                    </a:cubicBezTo>
                    <a:cubicBezTo>
                      <a:pt x="26661" y="1950"/>
                      <a:pt x="26959" y="1964"/>
                      <a:pt x="27253" y="1964"/>
                    </a:cubicBezTo>
                    <a:cubicBezTo>
                      <a:pt x="27983" y="1964"/>
                      <a:pt x="28688" y="1880"/>
                      <a:pt x="29432" y="1880"/>
                    </a:cubicBezTo>
                    <a:cubicBezTo>
                      <a:pt x="29478" y="1880"/>
                      <a:pt x="29525" y="1880"/>
                      <a:pt x="29571" y="1881"/>
                    </a:cubicBezTo>
                    <a:cubicBezTo>
                      <a:pt x="29876" y="1888"/>
                      <a:pt x="30180" y="1891"/>
                      <a:pt x="30485" y="1891"/>
                    </a:cubicBezTo>
                    <a:cubicBezTo>
                      <a:pt x="31541" y="1891"/>
                      <a:pt x="32598" y="1855"/>
                      <a:pt x="33654" y="1819"/>
                    </a:cubicBezTo>
                    <a:lnTo>
                      <a:pt x="33654" y="1819"/>
                    </a:lnTo>
                    <a:cubicBezTo>
                      <a:pt x="33654" y="3288"/>
                      <a:pt x="33530" y="4727"/>
                      <a:pt x="33483" y="6180"/>
                    </a:cubicBezTo>
                    <a:cubicBezTo>
                      <a:pt x="33421" y="6628"/>
                      <a:pt x="33345" y="7061"/>
                      <a:pt x="33359" y="7511"/>
                    </a:cubicBezTo>
                    <a:cubicBezTo>
                      <a:pt x="32850" y="7525"/>
                      <a:pt x="32339" y="7541"/>
                      <a:pt x="31829" y="7572"/>
                    </a:cubicBezTo>
                    <a:cubicBezTo>
                      <a:pt x="30359" y="7480"/>
                      <a:pt x="28860" y="7464"/>
                      <a:pt x="27437" y="7449"/>
                    </a:cubicBezTo>
                    <a:cubicBezTo>
                      <a:pt x="26323" y="7418"/>
                      <a:pt x="25210" y="7418"/>
                      <a:pt x="24080" y="7402"/>
                    </a:cubicBezTo>
                    <a:cubicBezTo>
                      <a:pt x="24127" y="7294"/>
                      <a:pt x="24158" y="7185"/>
                      <a:pt x="24158" y="7047"/>
                    </a:cubicBezTo>
                    <a:cubicBezTo>
                      <a:pt x="24189" y="5407"/>
                      <a:pt x="24375" y="3706"/>
                      <a:pt x="24158" y="2112"/>
                    </a:cubicBezTo>
                    <a:cubicBezTo>
                      <a:pt x="24142" y="2005"/>
                      <a:pt x="24111" y="1912"/>
                      <a:pt x="24080" y="1819"/>
                    </a:cubicBezTo>
                    <a:close/>
                    <a:moveTo>
                      <a:pt x="9202" y="22296"/>
                    </a:moveTo>
                    <a:cubicBezTo>
                      <a:pt x="9573" y="22991"/>
                      <a:pt x="10053" y="23671"/>
                      <a:pt x="10409" y="24337"/>
                    </a:cubicBezTo>
                    <a:cubicBezTo>
                      <a:pt x="10687" y="24894"/>
                      <a:pt x="10903" y="25435"/>
                      <a:pt x="11105" y="26038"/>
                    </a:cubicBezTo>
                    <a:cubicBezTo>
                      <a:pt x="11151" y="26193"/>
                      <a:pt x="11198" y="26362"/>
                      <a:pt x="11291" y="26502"/>
                    </a:cubicBezTo>
                    <a:lnTo>
                      <a:pt x="11383" y="26688"/>
                    </a:lnTo>
                    <a:cubicBezTo>
                      <a:pt x="11383" y="26719"/>
                      <a:pt x="11398" y="26750"/>
                      <a:pt x="11398" y="26765"/>
                    </a:cubicBezTo>
                    <a:cubicBezTo>
                      <a:pt x="11275" y="26795"/>
                      <a:pt x="11151" y="26857"/>
                      <a:pt x="11027" y="26888"/>
                    </a:cubicBezTo>
                    <a:cubicBezTo>
                      <a:pt x="10316" y="27043"/>
                      <a:pt x="9651" y="27043"/>
                      <a:pt x="8940" y="27059"/>
                    </a:cubicBezTo>
                    <a:cubicBezTo>
                      <a:pt x="8737" y="27063"/>
                      <a:pt x="8535" y="27064"/>
                      <a:pt x="8332" y="27064"/>
                    </a:cubicBezTo>
                    <a:cubicBezTo>
                      <a:pt x="7669" y="27064"/>
                      <a:pt x="7009" y="27045"/>
                      <a:pt x="6357" y="26997"/>
                    </a:cubicBezTo>
                    <a:cubicBezTo>
                      <a:pt x="6837" y="26162"/>
                      <a:pt x="7408" y="25342"/>
                      <a:pt x="7841" y="24492"/>
                    </a:cubicBezTo>
                    <a:cubicBezTo>
                      <a:pt x="8212" y="23764"/>
                      <a:pt x="8878" y="23069"/>
                      <a:pt x="9202" y="22296"/>
                    </a:cubicBezTo>
                    <a:close/>
                    <a:moveTo>
                      <a:pt x="35458" y="1"/>
                    </a:moveTo>
                    <a:cubicBezTo>
                      <a:pt x="35238" y="1"/>
                      <a:pt x="35017" y="71"/>
                      <a:pt x="34844" y="211"/>
                    </a:cubicBezTo>
                    <a:cubicBezTo>
                      <a:pt x="33239" y="281"/>
                      <a:pt x="31634" y="351"/>
                      <a:pt x="30041" y="351"/>
                    </a:cubicBezTo>
                    <a:cubicBezTo>
                      <a:pt x="29884" y="351"/>
                      <a:pt x="29728" y="351"/>
                      <a:pt x="29571" y="349"/>
                    </a:cubicBezTo>
                    <a:cubicBezTo>
                      <a:pt x="28756" y="349"/>
                      <a:pt x="27968" y="461"/>
                      <a:pt x="27165" y="461"/>
                    </a:cubicBezTo>
                    <a:cubicBezTo>
                      <a:pt x="26932" y="461"/>
                      <a:pt x="26698" y="451"/>
                      <a:pt x="26462" y="427"/>
                    </a:cubicBezTo>
                    <a:cubicBezTo>
                      <a:pt x="26005" y="383"/>
                      <a:pt x="25547" y="369"/>
                      <a:pt x="25088" y="369"/>
                    </a:cubicBezTo>
                    <a:cubicBezTo>
                      <a:pt x="24257" y="369"/>
                      <a:pt x="23423" y="417"/>
                      <a:pt x="22595" y="427"/>
                    </a:cubicBezTo>
                    <a:cubicBezTo>
                      <a:pt x="21529" y="442"/>
                      <a:pt x="20523" y="551"/>
                      <a:pt x="19471" y="675"/>
                    </a:cubicBezTo>
                    <a:cubicBezTo>
                      <a:pt x="19426" y="675"/>
                      <a:pt x="19379" y="675"/>
                      <a:pt x="19317" y="659"/>
                    </a:cubicBezTo>
                    <a:cubicBezTo>
                      <a:pt x="18787" y="575"/>
                      <a:pt x="18324" y="434"/>
                      <a:pt x="17823" y="434"/>
                    </a:cubicBezTo>
                    <a:cubicBezTo>
                      <a:pt x="17681" y="434"/>
                      <a:pt x="17535" y="446"/>
                      <a:pt x="17384" y="473"/>
                    </a:cubicBezTo>
                    <a:cubicBezTo>
                      <a:pt x="16598" y="597"/>
                      <a:pt x="15782" y="641"/>
                      <a:pt x="14959" y="641"/>
                    </a:cubicBezTo>
                    <a:cubicBezTo>
                      <a:pt x="13726" y="641"/>
                      <a:pt x="12478" y="541"/>
                      <a:pt x="11291" y="458"/>
                    </a:cubicBezTo>
                    <a:cubicBezTo>
                      <a:pt x="10826" y="428"/>
                      <a:pt x="10357" y="417"/>
                      <a:pt x="9887" y="417"/>
                    </a:cubicBezTo>
                    <a:cubicBezTo>
                      <a:pt x="8401" y="417"/>
                      <a:pt x="6897" y="535"/>
                      <a:pt x="5429" y="582"/>
                    </a:cubicBezTo>
                    <a:cubicBezTo>
                      <a:pt x="5143" y="590"/>
                      <a:pt x="4858" y="592"/>
                      <a:pt x="4572" y="592"/>
                    </a:cubicBezTo>
                    <a:cubicBezTo>
                      <a:pt x="4172" y="592"/>
                      <a:pt x="3771" y="588"/>
                      <a:pt x="3371" y="588"/>
                    </a:cubicBezTo>
                    <a:cubicBezTo>
                      <a:pt x="2435" y="588"/>
                      <a:pt x="1501" y="613"/>
                      <a:pt x="572" y="782"/>
                    </a:cubicBezTo>
                    <a:cubicBezTo>
                      <a:pt x="341" y="829"/>
                      <a:pt x="434" y="1139"/>
                      <a:pt x="619" y="1154"/>
                    </a:cubicBezTo>
                    <a:cubicBezTo>
                      <a:pt x="2397" y="1401"/>
                      <a:pt x="4068" y="1618"/>
                      <a:pt x="5862" y="1665"/>
                    </a:cubicBezTo>
                    <a:cubicBezTo>
                      <a:pt x="7718" y="1726"/>
                      <a:pt x="9635" y="1648"/>
                      <a:pt x="11491" y="1850"/>
                    </a:cubicBezTo>
                    <a:cubicBezTo>
                      <a:pt x="12617" y="1972"/>
                      <a:pt x="13810" y="2048"/>
                      <a:pt x="14989" y="2048"/>
                    </a:cubicBezTo>
                    <a:cubicBezTo>
                      <a:pt x="15755" y="2048"/>
                      <a:pt x="16514" y="2016"/>
                      <a:pt x="17244" y="1943"/>
                    </a:cubicBezTo>
                    <a:cubicBezTo>
                      <a:pt x="17533" y="1913"/>
                      <a:pt x="17819" y="1902"/>
                      <a:pt x="18105" y="1902"/>
                    </a:cubicBezTo>
                    <a:cubicBezTo>
                      <a:pt x="18784" y="1902"/>
                      <a:pt x="19457" y="1962"/>
                      <a:pt x="20132" y="1962"/>
                    </a:cubicBezTo>
                    <a:cubicBezTo>
                      <a:pt x="20483" y="1962"/>
                      <a:pt x="20835" y="1946"/>
                      <a:pt x="21189" y="1896"/>
                    </a:cubicBezTo>
                    <a:lnTo>
                      <a:pt x="21189" y="1896"/>
                    </a:lnTo>
                    <a:cubicBezTo>
                      <a:pt x="21142" y="2143"/>
                      <a:pt x="21127" y="2376"/>
                      <a:pt x="21111" y="2607"/>
                    </a:cubicBezTo>
                    <a:cubicBezTo>
                      <a:pt x="21018" y="3428"/>
                      <a:pt x="20925" y="4232"/>
                      <a:pt x="20925" y="5082"/>
                    </a:cubicBezTo>
                    <a:cubicBezTo>
                      <a:pt x="20925" y="5747"/>
                      <a:pt x="20879" y="6814"/>
                      <a:pt x="21265" y="7402"/>
                    </a:cubicBezTo>
                    <a:lnTo>
                      <a:pt x="18976" y="7402"/>
                    </a:lnTo>
                    <a:cubicBezTo>
                      <a:pt x="16042" y="7402"/>
                      <a:pt x="13107" y="7205"/>
                      <a:pt x="10182" y="7205"/>
                    </a:cubicBezTo>
                    <a:cubicBezTo>
                      <a:pt x="8190" y="7205"/>
                      <a:pt x="6202" y="7296"/>
                      <a:pt x="4222" y="7603"/>
                    </a:cubicBezTo>
                    <a:cubicBezTo>
                      <a:pt x="3975" y="7634"/>
                      <a:pt x="3975" y="8051"/>
                      <a:pt x="4222" y="8082"/>
                    </a:cubicBezTo>
                    <a:cubicBezTo>
                      <a:pt x="6604" y="8453"/>
                      <a:pt x="8986" y="8408"/>
                      <a:pt x="11367" y="8655"/>
                    </a:cubicBezTo>
                    <a:cubicBezTo>
                      <a:pt x="12543" y="8779"/>
                      <a:pt x="13749" y="8686"/>
                      <a:pt x="14941" y="8810"/>
                    </a:cubicBezTo>
                    <a:cubicBezTo>
                      <a:pt x="15405" y="8855"/>
                      <a:pt x="15883" y="8886"/>
                      <a:pt x="16347" y="8886"/>
                    </a:cubicBezTo>
                    <a:cubicBezTo>
                      <a:pt x="15807" y="9645"/>
                      <a:pt x="15543" y="10573"/>
                      <a:pt x="14941" y="11315"/>
                    </a:cubicBezTo>
                    <a:cubicBezTo>
                      <a:pt x="14244" y="12181"/>
                      <a:pt x="13734" y="13093"/>
                      <a:pt x="13130" y="14021"/>
                    </a:cubicBezTo>
                    <a:cubicBezTo>
                      <a:pt x="12419" y="15104"/>
                      <a:pt x="11584" y="16093"/>
                      <a:pt x="10872" y="17176"/>
                    </a:cubicBezTo>
                    <a:cubicBezTo>
                      <a:pt x="10594" y="17594"/>
                      <a:pt x="10270" y="18011"/>
                      <a:pt x="10006" y="18429"/>
                    </a:cubicBezTo>
                    <a:cubicBezTo>
                      <a:pt x="9759" y="18831"/>
                      <a:pt x="9559" y="19388"/>
                      <a:pt x="9280" y="19821"/>
                    </a:cubicBezTo>
                    <a:cubicBezTo>
                      <a:pt x="9078" y="19512"/>
                      <a:pt x="8924" y="19125"/>
                      <a:pt x="8769" y="18877"/>
                    </a:cubicBezTo>
                    <a:cubicBezTo>
                      <a:pt x="8398" y="18320"/>
                      <a:pt x="7919" y="17811"/>
                      <a:pt x="7470" y="17300"/>
                    </a:cubicBezTo>
                    <a:cubicBezTo>
                      <a:pt x="6558" y="16295"/>
                      <a:pt x="5507" y="15305"/>
                      <a:pt x="4748" y="14176"/>
                    </a:cubicBezTo>
                    <a:cubicBezTo>
                      <a:pt x="4129" y="13279"/>
                      <a:pt x="3418" y="12474"/>
                      <a:pt x="2723" y="11655"/>
                    </a:cubicBezTo>
                    <a:cubicBezTo>
                      <a:pt x="2335" y="11206"/>
                      <a:pt x="2042" y="10649"/>
                      <a:pt x="1686" y="10171"/>
                    </a:cubicBezTo>
                    <a:cubicBezTo>
                      <a:pt x="1455" y="9845"/>
                      <a:pt x="789" y="9350"/>
                      <a:pt x="665" y="9010"/>
                    </a:cubicBezTo>
                    <a:cubicBezTo>
                      <a:pt x="634" y="8916"/>
                      <a:pt x="546" y="8865"/>
                      <a:pt x="459" y="8865"/>
                    </a:cubicBezTo>
                    <a:cubicBezTo>
                      <a:pt x="376" y="8865"/>
                      <a:pt x="293" y="8912"/>
                      <a:pt x="263" y="9010"/>
                    </a:cubicBezTo>
                    <a:cubicBezTo>
                      <a:pt x="1" y="9876"/>
                      <a:pt x="991" y="11037"/>
                      <a:pt x="1346" y="11779"/>
                    </a:cubicBezTo>
                    <a:cubicBezTo>
                      <a:pt x="1624" y="12336"/>
                      <a:pt x="2150" y="12800"/>
                      <a:pt x="2537" y="13295"/>
                    </a:cubicBezTo>
                    <a:cubicBezTo>
                      <a:pt x="2939" y="13804"/>
                      <a:pt x="3310" y="14268"/>
                      <a:pt x="3666" y="14810"/>
                    </a:cubicBezTo>
                    <a:cubicBezTo>
                      <a:pt x="4393" y="15939"/>
                      <a:pt x="5352" y="16928"/>
                      <a:pt x="6218" y="17949"/>
                    </a:cubicBezTo>
                    <a:cubicBezTo>
                      <a:pt x="6775" y="18615"/>
                      <a:pt x="7315" y="19248"/>
                      <a:pt x="7779" y="19991"/>
                    </a:cubicBezTo>
                    <a:cubicBezTo>
                      <a:pt x="8105" y="20516"/>
                      <a:pt x="8336" y="21027"/>
                      <a:pt x="8831" y="21383"/>
                    </a:cubicBezTo>
                    <a:lnTo>
                      <a:pt x="8831" y="21413"/>
                    </a:lnTo>
                    <a:lnTo>
                      <a:pt x="8831" y="21430"/>
                    </a:lnTo>
                    <a:cubicBezTo>
                      <a:pt x="7965" y="22172"/>
                      <a:pt x="7284" y="23022"/>
                      <a:pt x="6744" y="24059"/>
                    </a:cubicBezTo>
                    <a:cubicBezTo>
                      <a:pt x="6187" y="25141"/>
                      <a:pt x="5383" y="26115"/>
                      <a:pt x="4872" y="27214"/>
                    </a:cubicBezTo>
                    <a:cubicBezTo>
                      <a:pt x="4671" y="27662"/>
                      <a:pt x="4919" y="28080"/>
                      <a:pt x="5398" y="28142"/>
                    </a:cubicBezTo>
                    <a:cubicBezTo>
                      <a:pt x="6635" y="28284"/>
                      <a:pt x="7893" y="28384"/>
                      <a:pt x="9145" y="28384"/>
                    </a:cubicBezTo>
                    <a:cubicBezTo>
                      <a:pt x="9381" y="28384"/>
                      <a:pt x="9616" y="28380"/>
                      <a:pt x="9852" y="28373"/>
                    </a:cubicBezTo>
                    <a:cubicBezTo>
                      <a:pt x="10517" y="28358"/>
                      <a:pt x="11182" y="28187"/>
                      <a:pt x="11817" y="28064"/>
                    </a:cubicBezTo>
                    <a:cubicBezTo>
                      <a:pt x="12188" y="27987"/>
                      <a:pt x="12512" y="27971"/>
                      <a:pt x="12744" y="27616"/>
                    </a:cubicBezTo>
                    <a:cubicBezTo>
                      <a:pt x="13208" y="26904"/>
                      <a:pt x="12450" y="25837"/>
                      <a:pt x="12233" y="25156"/>
                    </a:cubicBezTo>
                    <a:cubicBezTo>
                      <a:pt x="12017" y="24507"/>
                      <a:pt x="11693" y="23935"/>
                      <a:pt x="11383" y="23331"/>
                    </a:cubicBezTo>
                    <a:cubicBezTo>
                      <a:pt x="11043" y="22651"/>
                      <a:pt x="10208" y="21739"/>
                      <a:pt x="10115" y="20980"/>
                    </a:cubicBezTo>
                    <a:cubicBezTo>
                      <a:pt x="10734" y="20285"/>
                      <a:pt x="11136" y="19357"/>
                      <a:pt x="11662" y="18615"/>
                    </a:cubicBezTo>
                    <a:cubicBezTo>
                      <a:pt x="12404" y="17609"/>
                      <a:pt x="13208" y="16619"/>
                      <a:pt x="13873" y="15553"/>
                    </a:cubicBezTo>
                    <a:cubicBezTo>
                      <a:pt x="14553" y="14470"/>
                      <a:pt x="15172" y="13326"/>
                      <a:pt x="15961" y="12336"/>
                    </a:cubicBezTo>
                    <a:cubicBezTo>
                      <a:pt x="16271" y="11934"/>
                      <a:pt x="16611" y="11532"/>
                      <a:pt x="16858" y="11082"/>
                    </a:cubicBezTo>
                    <a:cubicBezTo>
                      <a:pt x="17075" y="10680"/>
                      <a:pt x="17182" y="10216"/>
                      <a:pt x="17430" y="9830"/>
                    </a:cubicBezTo>
                    <a:cubicBezTo>
                      <a:pt x="17724" y="9721"/>
                      <a:pt x="17941" y="9428"/>
                      <a:pt x="17817" y="9026"/>
                    </a:cubicBezTo>
                    <a:cubicBezTo>
                      <a:pt x="17801" y="8995"/>
                      <a:pt x="17786" y="8964"/>
                      <a:pt x="17770" y="8917"/>
                    </a:cubicBezTo>
                    <a:cubicBezTo>
                      <a:pt x="17770" y="8917"/>
                      <a:pt x="17770" y="8902"/>
                      <a:pt x="17755" y="8886"/>
                    </a:cubicBezTo>
                    <a:cubicBezTo>
                      <a:pt x="18172" y="8886"/>
                      <a:pt x="18574" y="8872"/>
                      <a:pt x="18976" y="8872"/>
                    </a:cubicBezTo>
                    <a:cubicBezTo>
                      <a:pt x="19912" y="8879"/>
                      <a:pt x="20852" y="8879"/>
                      <a:pt x="21794" y="8879"/>
                    </a:cubicBezTo>
                    <a:cubicBezTo>
                      <a:pt x="22735" y="8879"/>
                      <a:pt x="23679" y="8879"/>
                      <a:pt x="24622" y="8886"/>
                    </a:cubicBezTo>
                    <a:cubicBezTo>
                      <a:pt x="25805" y="9192"/>
                      <a:pt x="27116" y="9297"/>
                      <a:pt x="28381" y="9297"/>
                    </a:cubicBezTo>
                    <a:cubicBezTo>
                      <a:pt x="29035" y="9297"/>
                      <a:pt x="29677" y="9269"/>
                      <a:pt x="30282" y="9227"/>
                    </a:cubicBezTo>
                    <a:cubicBezTo>
                      <a:pt x="31590" y="9143"/>
                      <a:pt x="32902" y="9118"/>
                      <a:pt x="34217" y="9118"/>
                    </a:cubicBezTo>
                    <a:cubicBezTo>
                      <a:pt x="35327" y="9118"/>
                      <a:pt x="36439" y="9136"/>
                      <a:pt x="37551" y="9150"/>
                    </a:cubicBezTo>
                    <a:cubicBezTo>
                      <a:pt x="37639" y="9150"/>
                      <a:pt x="37728" y="9151"/>
                      <a:pt x="37816" y="9151"/>
                    </a:cubicBezTo>
                    <a:cubicBezTo>
                      <a:pt x="40028" y="9151"/>
                      <a:pt x="42201" y="8977"/>
                      <a:pt x="44402" y="8933"/>
                    </a:cubicBezTo>
                    <a:cubicBezTo>
                      <a:pt x="45346" y="8917"/>
                      <a:pt x="46274" y="8748"/>
                      <a:pt x="47217" y="8686"/>
                    </a:cubicBezTo>
                    <a:cubicBezTo>
                      <a:pt x="47928" y="8655"/>
                      <a:pt x="48670" y="8686"/>
                      <a:pt x="49196" y="8129"/>
                    </a:cubicBezTo>
                    <a:cubicBezTo>
                      <a:pt x="49468" y="7844"/>
                      <a:pt x="49226" y="7440"/>
                      <a:pt x="48883" y="7440"/>
                    </a:cubicBezTo>
                    <a:cubicBezTo>
                      <a:pt x="48854" y="7440"/>
                      <a:pt x="48824" y="7443"/>
                      <a:pt x="48794" y="7449"/>
                    </a:cubicBezTo>
                    <a:cubicBezTo>
                      <a:pt x="48732" y="7464"/>
                      <a:pt x="48670" y="7464"/>
                      <a:pt x="48594" y="7480"/>
                    </a:cubicBezTo>
                    <a:cubicBezTo>
                      <a:pt x="48625" y="7387"/>
                      <a:pt x="48639" y="7294"/>
                      <a:pt x="48639" y="7185"/>
                    </a:cubicBezTo>
                    <a:cubicBezTo>
                      <a:pt x="48717" y="5515"/>
                      <a:pt x="48794" y="3892"/>
                      <a:pt x="48779" y="2221"/>
                    </a:cubicBezTo>
                    <a:cubicBezTo>
                      <a:pt x="48763" y="1648"/>
                      <a:pt x="48377" y="1355"/>
                      <a:pt x="47959" y="1324"/>
                    </a:cubicBezTo>
                    <a:cubicBezTo>
                      <a:pt x="47944" y="1293"/>
                      <a:pt x="47944" y="1246"/>
                      <a:pt x="47944" y="1215"/>
                    </a:cubicBezTo>
                    <a:lnTo>
                      <a:pt x="47944" y="1184"/>
                    </a:lnTo>
                    <a:cubicBezTo>
                      <a:pt x="47928" y="1108"/>
                      <a:pt x="47928" y="1030"/>
                      <a:pt x="47913" y="953"/>
                    </a:cubicBezTo>
                    <a:cubicBezTo>
                      <a:pt x="47851" y="523"/>
                      <a:pt x="47495" y="328"/>
                      <a:pt x="47121" y="328"/>
                    </a:cubicBezTo>
                    <a:cubicBezTo>
                      <a:pt x="46648" y="328"/>
                      <a:pt x="46146" y="640"/>
                      <a:pt x="46181" y="1184"/>
                    </a:cubicBezTo>
                    <a:cubicBezTo>
                      <a:pt x="46196" y="1432"/>
                      <a:pt x="46196" y="1679"/>
                      <a:pt x="46181" y="1927"/>
                    </a:cubicBezTo>
                    <a:cubicBezTo>
                      <a:pt x="45934" y="2762"/>
                      <a:pt x="46057" y="3737"/>
                      <a:pt x="45979" y="4587"/>
                    </a:cubicBezTo>
                    <a:cubicBezTo>
                      <a:pt x="45903" y="5515"/>
                      <a:pt x="45686" y="6412"/>
                      <a:pt x="45732" y="7340"/>
                    </a:cubicBezTo>
                    <a:cubicBezTo>
                      <a:pt x="45599" y="7342"/>
                      <a:pt x="45467" y="7343"/>
                      <a:pt x="45334" y="7343"/>
                    </a:cubicBezTo>
                    <a:cubicBezTo>
                      <a:pt x="44928" y="7343"/>
                      <a:pt x="44523" y="7334"/>
                      <a:pt x="44118" y="7334"/>
                    </a:cubicBezTo>
                    <a:cubicBezTo>
                      <a:pt x="43821" y="7334"/>
                      <a:pt x="43524" y="7339"/>
                      <a:pt x="43226" y="7356"/>
                    </a:cubicBezTo>
                    <a:cubicBezTo>
                      <a:pt x="41311" y="7450"/>
                      <a:pt x="39408" y="7498"/>
                      <a:pt x="37495" y="7498"/>
                    </a:cubicBezTo>
                    <a:cubicBezTo>
                      <a:pt x="37215" y="7498"/>
                      <a:pt x="36935" y="7497"/>
                      <a:pt x="36654" y="7494"/>
                    </a:cubicBezTo>
                    <a:cubicBezTo>
                      <a:pt x="36469" y="7480"/>
                      <a:pt x="36298" y="7480"/>
                      <a:pt x="36112" y="7480"/>
                    </a:cubicBezTo>
                    <a:cubicBezTo>
                      <a:pt x="36143" y="7433"/>
                      <a:pt x="36174" y="7371"/>
                      <a:pt x="36190" y="7294"/>
                    </a:cubicBezTo>
                    <a:cubicBezTo>
                      <a:pt x="36669" y="5577"/>
                      <a:pt x="36469" y="3582"/>
                      <a:pt x="36407" y="1757"/>
                    </a:cubicBezTo>
                    <a:cubicBezTo>
                      <a:pt x="36700" y="1757"/>
                      <a:pt x="37009" y="1741"/>
                      <a:pt x="37319" y="1741"/>
                    </a:cubicBezTo>
                    <a:cubicBezTo>
                      <a:pt x="38324" y="1741"/>
                      <a:pt x="39333" y="1759"/>
                      <a:pt x="40341" y="1759"/>
                    </a:cubicBezTo>
                    <a:cubicBezTo>
                      <a:pt x="42125" y="1759"/>
                      <a:pt x="43906" y="1702"/>
                      <a:pt x="45655" y="1386"/>
                    </a:cubicBezTo>
                    <a:cubicBezTo>
                      <a:pt x="46072" y="1308"/>
                      <a:pt x="46072" y="628"/>
                      <a:pt x="45655" y="551"/>
                    </a:cubicBezTo>
                    <a:cubicBezTo>
                      <a:pt x="43665" y="190"/>
                      <a:pt x="41637" y="81"/>
                      <a:pt x="39597" y="81"/>
                    </a:cubicBezTo>
                    <a:cubicBezTo>
                      <a:pt x="38402" y="81"/>
                      <a:pt x="37204" y="118"/>
                      <a:pt x="36005" y="164"/>
                    </a:cubicBezTo>
                    <a:cubicBezTo>
                      <a:pt x="35845" y="55"/>
                      <a:pt x="35652" y="1"/>
                      <a:pt x="354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
              <p:cNvSpPr/>
              <p:nvPr/>
            </p:nvSpPr>
            <p:spPr>
              <a:xfrm>
                <a:off x="1991034" y="1993334"/>
                <a:ext cx="68189" cy="69408"/>
              </a:xfrm>
              <a:custGeom>
                <a:rect b="b" l="l" r="r" t="t"/>
                <a:pathLst>
                  <a:path extrusionOk="0" h="2220" w="2181">
                    <a:moveTo>
                      <a:pt x="1071" y="0"/>
                    </a:moveTo>
                    <a:cubicBezTo>
                      <a:pt x="851" y="0"/>
                      <a:pt x="659" y="65"/>
                      <a:pt x="479" y="194"/>
                    </a:cubicBezTo>
                    <a:cubicBezTo>
                      <a:pt x="310" y="332"/>
                      <a:pt x="155" y="549"/>
                      <a:pt x="108" y="781"/>
                    </a:cubicBezTo>
                    <a:cubicBezTo>
                      <a:pt x="93" y="796"/>
                      <a:pt x="77" y="827"/>
                      <a:pt x="77" y="843"/>
                    </a:cubicBezTo>
                    <a:cubicBezTo>
                      <a:pt x="0" y="1013"/>
                      <a:pt x="0" y="1168"/>
                      <a:pt x="31" y="1338"/>
                    </a:cubicBezTo>
                    <a:cubicBezTo>
                      <a:pt x="46" y="1462"/>
                      <a:pt x="108" y="1570"/>
                      <a:pt x="170" y="1678"/>
                    </a:cubicBezTo>
                    <a:cubicBezTo>
                      <a:pt x="232" y="1786"/>
                      <a:pt x="293" y="1864"/>
                      <a:pt x="371" y="1926"/>
                    </a:cubicBezTo>
                    <a:cubicBezTo>
                      <a:pt x="541" y="2112"/>
                      <a:pt x="757" y="2219"/>
                      <a:pt x="1021" y="2219"/>
                    </a:cubicBezTo>
                    <a:cubicBezTo>
                      <a:pt x="1330" y="2219"/>
                      <a:pt x="1640" y="2050"/>
                      <a:pt x="1794" y="1771"/>
                    </a:cubicBezTo>
                    <a:cubicBezTo>
                      <a:pt x="1902" y="1601"/>
                      <a:pt x="1949" y="1415"/>
                      <a:pt x="2011" y="1229"/>
                    </a:cubicBezTo>
                    <a:cubicBezTo>
                      <a:pt x="2180" y="658"/>
                      <a:pt x="1763" y="85"/>
                      <a:pt x="1207" y="8"/>
                    </a:cubicBezTo>
                    <a:cubicBezTo>
                      <a:pt x="1160" y="3"/>
                      <a:pt x="1115" y="0"/>
                      <a:pt x="1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
              <p:cNvSpPr/>
              <p:nvPr/>
            </p:nvSpPr>
            <p:spPr>
              <a:xfrm>
                <a:off x="2376869" y="1996585"/>
                <a:ext cx="72066" cy="63374"/>
              </a:xfrm>
              <a:custGeom>
                <a:rect b="b" l="l" r="r" t="t"/>
                <a:pathLst>
                  <a:path extrusionOk="0" h="2027" w="2305">
                    <a:moveTo>
                      <a:pt x="1331" y="0"/>
                    </a:moveTo>
                    <a:cubicBezTo>
                      <a:pt x="1285" y="0"/>
                      <a:pt x="1238" y="4"/>
                      <a:pt x="1191" y="12"/>
                    </a:cubicBezTo>
                    <a:cubicBezTo>
                      <a:pt x="1114" y="12"/>
                      <a:pt x="1052" y="28"/>
                      <a:pt x="974" y="43"/>
                    </a:cubicBezTo>
                    <a:cubicBezTo>
                      <a:pt x="929" y="59"/>
                      <a:pt x="882" y="74"/>
                      <a:pt x="836" y="105"/>
                    </a:cubicBezTo>
                    <a:cubicBezTo>
                      <a:pt x="294" y="275"/>
                      <a:pt x="1" y="894"/>
                      <a:pt x="232" y="1420"/>
                    </a:cubicBezTo>
                    <a:cubicBezTo>
                      <a:pt x="341" y="1667"/>
                      <a:pt x="510" y="1837"/>
                      <a:pt x="758" y="1946"/>
                    </a:cubicBezTo>
                    <a:cubicBezTo>
                      <a:pt x="848" y="1997"/>
                      <a:pt x="947" y="2027"/>
                      <a:pt x="1057" y="2027"/>
                    </a:cubicBezTo>
                    <a:cubicBezTo>
                      <a:pt x="1081" y="2027"/>
                      <a:pt x="1105" y="2025"/>
                      <a:pt x="1129" y="2022"/>
                    </a:cubicBezTo>
                    <a:cubicBezTo>
                      <a:pt x="1315" y="2022"/>
                      <a:pt x="1469" y="1977"/>
                      <a:pt x="1624" y="1899"/>
                    </a:cubicBezTo>
                    <a:cubicBezTo>
                      <a:pt x="1717" y="1853"/>
                      <a:pt x="1764" y="1806"/>
                      <a:pt x="1841" y="1760"/>
                    </a:cubicBezTo>
                    <a:cubicBezTo>
                      <a:pt x="1949" y="1667"/>
                      <a:pt x="2026" y="1558"/>
                      <a:pt x="2088" y="1451"/>
                    </a:cubicBezTo>
                    <a:cubicBezTo>
                      <a:pt x="2104" y="1435"/>
                      <a:pt x="2104" y="1435"/>
                      <a:pt x="2104" y="1420"/>
                    </a:cubicBezTo>
                    <a:cubicBezTo>
                      <a:pt x="2119" y="1420"/>
                      <a:pt x="2119" y="1404"/>
                      <a:pt x="2119" y="1404"/>
                    </a:cubicBezTo>
                    <a:cubicBezTo>
                      <a:pt x="2304" y="1033"/>
                      <a:pt x="2290" y="554"/>
                      <a:pt x="1980" y="259"/>
                    </a:cubicBezTo>
                    <a:cubicBezTo>
                      <a:pt x="1787" y="93"/>
                      <a:pt x="1562" y="0"/>
                      <a:pt x="1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1"/>
              <p:cNvSpPr/>
              <p:nvPr/>
            </p:nvSpPr>
            <p:spPr>
              <a:xfrm>
                <a:off x="1628834" y="1984361"/>
                <a:ext cx="75974" cy="69658"/>
              </a:xfrm>
              <a:custGeom>
                <a:rect b="b" l="l" r="r" t="t"/>
                <a:pathLst>
                  <a:path extrusionOk="0" h="2228" w="2430">
                    <a:moveTo>
                      <a:pt x="1269" y="1"/>
                    </a:moveTo>
                    <a:cubicBezTo>
                      <a:pt x="1083" y="17"/>
                      <a:pt x="883" y="63"/>
                      <a:pt x="728" y="171"/>
                    </a:cubicBezTo>
                    <a:cubicBezTo>
                      <a:pt x="697" y="186"/>
                      <a:pt x="681" y="202"/>
                      <a:pt x="650" y="217"/>
                    </a:cubicBezTo>
                    <a:cubicBezTo>
                      <a:pt x="636" y="233"/>
                      <a:pt x="619" y="248"/>
                      <a:pt x="589" y="264"/>
                    </a:cubicBezTo>
                    <a:cubicBezTo>
                      <a:pt x="341" y="388"/>
                      <a:pt x="186" y="635"/>
                      <a:pt x="110" y="898"/>
                    </a:cubicBezTo>
                    <a:cubicBezTo>
                      <a:pt x="1" y="1207"/>
                      <a:pt x="94" y="1563"/>
                      <a:pt x="295" y="1826"/>
                    </a:cubicBezTo>
                    <a:cubicBezTo>
                      <a:pt x="508" y="2096"/>
                      <a:pt x="807" y="2227"/>
                      <a:pt x="1112" y="2227"/>
                    </a:cubicBezTo>
                    <a:cubicBezTo>
                      <a:pt x="1384" y="2227"/>
                      <a:pt x="1662" y="2123"/>
                      <a:pt x="1888" y="1918"/>
                    </a:cubicBezTo>
                    <a:cubicBezTo>
                      <a:pt x="2259" y="1563"/>
                      <a:pt x="2430" y="991"/>
                      <a:pt x="2151" y="512"/>
                    </a:cubicBezTo>
                    <a:cubicBezTo>
                      <a:pt x="1980" y="202"/>
                      <a:pt x="1625" y="1"/>
                      <a:pt x="12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
              <p:cNvSpPr/>
              <p:nvPr/>
            </p:nvSpPr>
            <p:spPr>
              <a:xfrm>
                <a:off x="1247375" y="2200117"/>
                <a:ext cx="284793" cy="191185"/>
              </a:xfrm>
              <a:custGeom>
                <a:rect b="b" l="l" r="r" t="t"/>
                <a:pathLst>
                  <a:path extrusionOk="0" h="6115" w="9109">
                    <a:moveTo>
                      <a:pt x="7485" y="1158"/>
                    </a:moveTo>
                    <a:lnTo>
                      <a:pt x="7485" y="1158"/>
                    </a:lnTo>
                    <a:cubicBezTo>
                      <a:pt x="6960" y="1884"/>
                      <a:pt x="6341" y="2550"/>
                      <a:pt x="5877" y="3323"/>
                    </a:cubicBezTo>
                    <a:cubicBezTo>
                      <a:pt x="5599" y="3787"/>
                      <a:pt x="5428" y="4297"/>
                      <a:pt x="5166" y="4761"/>
                    </a:cubicBezTo>
                    <a:lnTo>
                      <a:pt x="5166" y="4777"/>
                    </a:lnTo>
                    <a:lnTo>
                      <a:pt x="4995" y="4684"/>
                    </a:lnTo>
                    <a:cubicBezTo>
                      <a:pt x="4733" y="4328"/>
                      <a:pt x="4330" y="4065"/>
                      <a:pt x="4067" y="3694"/>
                    </a:cubicBezTo>
                    <a:cubicBezTo>
                      <a:pt x="3727" y="3230"/>
                      <a:pt x="3356" y="2874"/>
                      <a:pt x="2953" y="2472"/>
                    </a:cubicBezTo>
                    <a:cubicBezTo>
                      <a:pt x="2768" y="2271"/>
                      <a:pt x="2397" y="1993"/>
                      <a:pt x="2335" y="1715"/>
                    </a:cubicBezTo>
                    <a:cubicBezTo>
                      <a:pt x="2180" y="1606"/>
                      <a:pt x="2134" y="1513"/>
                      <a:pt x="2211" y="1451"/>
                    </a:cubicBezTo>
                    <a:lnTo>
                      <a:pt x="2227" y="1451"/>
                    </a:lnTo>
                    <a:cubicBezTo>
                      <a:pt x="2764" y="1422"/>
                      <a:pt x="3275" y="1311"/>
                      <a:pt x="3809" y="1311"/>
                    </a:cubicBezTo>
                    <a:cubicBezTo>
                      <a:pt x="3843" y="1311"/>
                      <a:pt x="3878" y="1312"/>
                      <a:pt x="3912" y="1313"/>
                    </a:cubicBezTo>
                    <a:cubicBezTo>
                      <a:pt x="4527" y="1327"/>
                      <a:pt x="5128" y="1452"/>
                      <a:pt x="5741" y="1452"/>
                    </a:cubicBezTo>
                    <a:cubicBezTo>
                      <a:pt x="5776" y="1452"/>
                      <a:pt x="5811" y="1452"/>
                      <a:pt x="5846" y="1451"/>
                    </a:cubicBezTo>
                    <a:cubicBezTo>
                      <a:pt x="6155" y="1451"/>
                      <a:pt x="6929" y="1204"/>
                      <a:pt x="7485" y="1158"/>
                    </a:cubicBezTo>
                    <a:close/>
                    <a:moveTo>
                      <a:pt x="7603" y="1"/>
                    </a:moveTo>
                    <a:cubicBezTo>
                      <a:pt x="7236" y="1"/>
                      <a:pt x="6861" y="60"/>
                      <a:pt x="6511" y="121"/>
                    </a:cubicBezTo>
                    <a:cubicBezTo>
                      <a:pt x="6283" y="159"/>
                      <a:pt x="6052" y="173"/>
                      <a:pt x="5821" y="173"/>
                    </a:cubicBezTo>
                    <a:cubicBezTo>
                      <a:pt x="5138" y="173"/>
                      <a:pt x="4445" y="49"/>
                      <a:pt x="3778" y="49"/>
                    </a:cubicBezTo>
                    <a:cubicBezTo>
                      <a:pt x="3384" y="49"/>
                      <a:pt x="2999" y="93"/>
                      <a:pt x="2629" y="230"/>
                    </a:cubicBezTo>
                    <a:cubicBezTo>
                      <a:pt x="2165" y="245"/>
                      <a:pt x="1732" y="307"/>
                      <a:pt x="1392" y="539"/>
                    </a:cubicBezTo>
                    <a:cubicBezTo>
                      <a:pt x="0" y="1482"/>
                      <a:pt x="2382" y="3354"/>
                      <a:pt x="2908" y="4018"/>
                    </a:cubicBezTo>
                    <a:cubicBezTo>
                      <a:pt x="3334" y="4558"/>
                      <a:pt x="4381" y="6115"/>
                      <a:pt x="5314" y="6115"/>
                    </a:cubicBezTo>
                    <a:cubicBezTo>
                      <a:pt x="5532" y="6115"/>
                      <a:pt x="5743" y="6030"/>
                      <a:pt x="5939" y="5829"/>
                    </a:cubicBezTo>
                    <a:cubicBezTo>
                      <a:pt x="6170" y="5581"/>
                      <a:pt x="6248" y="5194"/>
                      <a:pt x="6403" y="4901"/>
                    </a:cubicBezTo>
                    <a:cubicBezTo>
                      <a:pt x="6634" y="4406"/>
                      <a:pt x="6929" y="3942"/>
                      <a:pt x="7222" y="3478"/>
                    </a:cubicBezTo>
                    <a:cubicBezTo>
                      <a:pt x="7748" y="2643"/>
                      <a:pt x="8490" y="1977"/>
                      <a:pt x="8985" y="1127"/>
                    </a:cubicBezTo>
                    <a:cubicBezTo>
                      <a:pt x="9109" y="910"/>
                      <a:pt x="9094" y="554"/>
                      <a:pt x="8877" y="385"/>
                    </a:cubicBezTo>
                    <a:cubicBezTo>
                      <a:pt x="8508" y="93"/>
                      <a:pt x="8062" y="1"/>
                      <a:pt x="76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
              <p:cNvSpPr/>
              <p:nvPr/>
            </p:nvSpPr>
            <p:spPr>
              <a:xfrm>
                <a:off x="1733789" y="3321732"/>
                <a:ext cx="50774" cy="48898"/>
              </a:xfrm>
              <a:custGeom>
                <a:rect b="b" l="l" r="r" t="t"/>
                <a:pathLst>
                  <a:path extrusionOk="0" h="1564" w="1624">
                    <a:moveTo>
                      <a:pt x="804" y="1"/>
                    </a:moveTo>
                    <a:cubicBezTo>
                      <a:pt x="734" y="1"/>
                      <a:pt x="661" y="11"/>
                      <a:pt x="588" y="33"/>
                    </a:cubicBezTo>
                    <a:cubicBezTo>
                      <a:pt x="279" y="111"/>
                      <a:pt x="1" y="452"/>
                      <a:pt x="15" y="792"/>
                    </a:cubicBezTo>
                    <a:cubicBezTo>
                      <a:pt x="31" y="1101"/>
                      <a:pt x="201" y="1380"/>
                      <a:pt x="495" y="1503"/>
                    </a:cubicBezTo>
                    <a:cubicBezTo>
                      <a:pt x="594" y="1544"/>
                      <a:pt x="694" y="1564"/>
                      <a:pt x="791" y="1564"/>
                    </a:cubicBezTo>
                    <a:cubicBezTo>
                      <a:pt x="1060" y="1564"/>
                      <a:pt x="1310" y="1417"/>
                      <a:pt x="1469" y="1178"/>
                    </a:cubicBezTo>
                    <a:cubicBezTo>
                      <a:pt x="1624" y="947"/>
                      <a:pt x="1624" y="621"/>
                      <a:pt x="1469" y="390"/>
                    </a:cubicBezTo>
                    <a:cubicBezTo>
                      <a:pt x="1322" y="156"/>
                      <a:pt x="1077" y="1"/>
                      <a:pt x="8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1"/>
              <p:cNvSpPr/>
              <p:nvPr/>
            </p:nvSpPr>
            <p:spPr>
              <a:xfrm>
                <a:off x="1817422" y="3317980"/>
                <a:ext cx="54682" cy="55277"/>
              </a:xfrm>
              <a:custGeom>
                <a:rect b="b" l="l" r="r" t="t"/>
                <a:pathLst>
                  <a:path extrusionOk="0" h="1768" w="1749">
                    <a:moveTo>
                      <a:pt x="899" y="1"/>
                    </a:moveTo>
                    <a:cubicBezTo>
                      <a:pt x="829" y="1"/>
                      <a:pt x="760" y="9"/>
                      <a:pt x="697" y="30"/>
                    </a:cubicBezTo>
                    <a:cubicBezTo>
                      <a:pt x="588" y="61"/>
                      <a:pt x="495" y="108"/>
                      <a:pt x="419" y="184"/>
                    </a:cubicBezTo>
                    <a:cubicBezTo>
                      <a:pt x="433" y="153"/>
                      <a:pt x="464" y="139"/>
                      <a:pt x="480" y="123"/>
                    </a:cubicBezTo>
                    <a:lnTo>
                      <a:pt x="480" y="123"/>
                    </a:lnTo>
                    <a:cubicBezTo>
                      <a:pt x="403" y="170"/>
                      <a:pt x="326" y="231"/>
                      <a:pt x="264" y="293"/>
                    </a:cubicBezTo>
                    <a:cubicBezTo>
                      <a:pt x="155" y="370"/>
                      <a:pt x="78" y="541"/>
                      <a:pt x="31" y="679"/>
                    </a:cubicBezTo>
                    <a:cubicBezTo>
                      <a:pt x="0" y="819"/>
                      <a:pt x="0" y="989"/>
                      <a:pt x="31" y="1143"/>
                    </a:cubicBezTo>
                    <a:cubicBezTo>
                      <a:pt x="124" y="1469"/>
                      <a:pt x="419" y="1716"/>
                      <a:pt x="759" y="1762"/>
                    </a:cubicBezTo>
                    <a:cubicBezTo>
                      <a:pt x="793" y="1765"/>
                      <a:pt x="828" y="1767"/>
                      <a:pt x="862" y="1767"/>
                    </a:cubicBezTo>
                    <a:cubicBezTo>
                      <a:pt x="1132" y="1767"/>
                      <a:pt x="1384" y="1658"/>
                      <a:pt x="1563" y="1438"/>
                    </a:cubicBezTo>
                    <a:cubicBezTo>
                      <a:pt x="1656" y="1314"/>
                      <a:pt x="1702" y="1174"/>
                      <a:pt x="1733" y="1020"/>
                    </a:cubicBezTo>
                    <a:cubicBezTo>
                      <a:pt x="1749" y="896"/>
                      <a:pt x="1733" y="803"/>
                      <a:pt x="1702" y="695"/>
                    </a:cubicBezTo>
                    <a:cubicBezTo>
                      <a:pt x="1702" y="648"/>
                      <a:pt x="1702" y="603"/>
                      <a:pt x="1687" y="572"/>
                    </a:cubicBezTo>
                    <a:cubicBezTo>
                      <a:pt x="1609" y="308"/>
                      <a:pt x="1408" y="92"/>
                      <a:pt x="1145" y="30"/>
                    </a:cubicBezTo>
                    <a:cubicBezTo>
                      <a:pt x="1069" y="13"/>
                      <a:pt x="984" y="1"/>
                      <a:pt x="8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
              <p:cNvSpPr/>
              <p:nvPr/>
            </p:nvSpPr>
            <p:spPr>
              <a:xfrm>
                <a:off x="1912184" y="3313447"/>
                <a:ext cx="59529" cy="55902"/>
              </a:xfrm>
              <a:custGeom>
                <a:rect b="b" l="l" r="r" t="t"/>
                <a:pathLst>
                  <a:path extrusionOk="0" h="1788" w="1904">
                    <a:moveTo>
                      <a:pt x="898" y="1"/>
                    </a:moveTo>
                    <a:cubicBezTo>
                      <a:pt x="821" y="1"/>
                      <a:pt x="744" y="13"/>
                      <a:pt x="666" y="36"/>
                    </a:cubicBezTo>
                    <a:cubicBezTo>
                      <a:pt x="512" y="82"/>
                      <a:pt x="388" y="160"/>
                      <a:pt x="264" y="268"/>
                    </a:cubicBezTo>
                    <a:cubicBezTo>
                      <a:pt x="110" y="438"/>
                      <a:pt x="1" y="655"/>
                      <a:pt x="1" y="902"/>
                    </a:cubicBezTo>
                    <a:cubicBezTo>
                      <a:pt x="1" y="1119"/>
                      <a:pt x="110" y="1366"/>
                      <a:pt x="264" y="1521"/>
                    </a:cubicBezTo>
                    <a:cubicBezTo>
                      <a:pt x="388" y="1645"/>
                      <a:pt x="512" y="1721"/>
                      <a:pt x="666" y="1752"/>
                    </a:cubicBezTo>
                    <a:cubicBezTo>
                      <a:pt x="744" y="1776"/>
                      <a:pt x="821" y="1788"/>
                      <a:pt x="898" y="1788"/>
                    </a:cubicBezTo>
                    <a:cubicBezTo>
                      <a:pt x="976" y="1788"/>
                      <a:pt x="1053" y="1776"/>
                      <a:pt x="1130" y="1752"/>
                    </a:cubicBezTo>
                    <a:cubicBezTo>
                      <a:pt x="1176" y="1752"/>
                      <a:pt x="1207" y="1752"/>
                      <a:pt x="1254" y="1737"/>
                    </a:cubicBezTo>
                    <a:cubicBezTo>
                      <a:pt x="1316" y="1706"/>
                      <a:pt x="1393" y="1676"/>
                      <a:pt x="1454" y="1659"/>
                    </a:cubicBezTo>
                    <a:cubicBezTo>
                      <a:pt x="1563" y="1598"/>
                      <a:pt x="1640" y="1521"/>
                      <a:pt x="1702" y="1428"/>
                    </a:cubicBezTo>
                    <a:cubicBezTo>
                      <a:pt x="1811" y="1273"/>
                      <a:pt x="1904" y="1088"/>
                      <a:pt x="1887" y="902"/>
                    </a:cubicBezTo>
                    <a:cubicBezTo>
                      <a:pt x="1887" y="748"/>
                      <a:pt x="1842" y="593"/>
                      <a:pt x="1764" y="453"/>
                    </a:cubicBezTo>
                    <a:cubicBezTo>
                      <a:pt x="1687" y="284"/>
                      <a:pt x="1440" y="82"/>
                      <a:pt x="1254" y="51"/>
                    </a:cubicBezTo>
                    <a:cubicBezTo>
                      <a:pt x="1207" y="51"/>
                      <a:pt x="1176" y="51"/>
                      <a:pt x="1130" y="36"/>
                    </a:cubicBezTo>
                    <a:cubicBezTo>
                      <a:pt x="1053" y="13"/>
                      <a:pt x="976" y="1"/>
                      <a:pt x="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
              <p:cNvSpPr/>
              <p:nvPr/>
            </p:nvSpPr>
            <p:spPr>
              <a:xfrm>
                <a:off x="1998756" y="3318418"/>
                <a:ext cx="56590" cy="55620"/>
              </a:xfrm>
              <a:custGeom>
                <a:rect b="b" l="l" r="r" t="t"/>
                <a:pathLst>
                  <a:path extrusionOk="0" h="1779" w="1810">
                    <a:moveTo>
                      <a:pt x="882" y="1"/>
                    </a:moveTo>
                    <a:cubicBezTo>
                      <a:pt x="727" y="1"/>
                      <a:pt x="572" y="47"/>
                      <a:pt x="434" y="125"/>
                    </a:cubicBezTo>
                    <a:cubicBezTo>
                      <a:pt x="170" y="279"/>
                      <a:pt x="1" y="573"/>
                      <a:pt x="1" y="898"/>
                    </a:cubicBezTo>
                    <a:cubicBezTo>
                      <a:pt x="1" y="1207"/>
                      <a:pt x="170" y="1500"/>
                      <a:pt x="434" y="1655"/>
                    </a:cubicBezTo>
                    <a:cubicBezTo>
                      <a:pt x="572" y="1733"/>
                      <a:pt x="727" y="1779"/>
                      <a:pt x="882" y="1779"/>
                    </a:cubicBezTo>
                    <a:cubicBezTo>
                      <a:pt x="1036" y="1779"/>
                      <a:pt x="1191" y="1733"/>
                      <a:pt x="1331" y="1655"/>
                    </a:cubicBezTo>
                    <a:cubicBezTo>
                      <a:pt x="1346" y="1655"/>
                      <a:pt x="1362" y="1640"/>
                      <a:pt x="1393" y="1624"/>
                    </a:cubicBezTo>
                    <a:cubicBezTo>
                      <a:pt x="1640" y="1455"/>
                      <a:pt x="1809" y="1207"/>
                      <a:pt x="1809" y="898"/>
                    </a:cubicBezTo>
                    <a:cubicBezTo>
                      <a:pt x="1809" y="573"/>
                      <a:pt x="1640" y="325"/>
                      <a:pt x="1393" y="156"/>
                    </a:cubicBezTo>
                    <a:cubicBezTo>
                      <a:pt x="1362" y="139"/>
                      <a:pt x="1346" y="139"/>
                      <a:pt x="1331" y="125"/>
                    </a:cubicBezTo>
                    <a:cubicBezTo>
                      <a:pt x="1191" y="47"/>
                      <a:pt x="1036" y="1"/>
                      <a:pt x="8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
              <p:cNvSpPr/>
              <p:nvPr/>
            </p:nvSpPr>
            <p:spPr>
              <a:xfrm>
                <a:off x="2087234" y="3318418"/>
                <a:ext cx="58528" cy="55714"/>
              </a:xfrm>
              <a:custGeom>
                <a:rect b="b" l="l" r="r" t="t"/>
                <a:pathLst>
                  <a:path extrusionOk="0" h="1782" w="1872">
                    <a:moveTo>
                      <a:pt x="1046" y="0"/>
                    </a:moveTo>
                    <a:cubicBezTo>
                      <a:pt x="1038" y="0"/>
                      <a:pt x="1029" y="1"/>
                      <a:pt x="1021" y="1"/>
                    </a:cubicBezTo>
                    <a:lnTo>
                      <a:pt x="959" y="1"/>
                    </a:lnTo>
                    <a:cubicBezTo>
                      <a:pt x="588" y="16"/>
                      <a:pt x="279" y="217"/>
                      <a:pt x="140" y="542"/>
                    </a:cubicBezTo>
                    <a:cubicBezTo>
                      <a:pt x="0" y="867"/>
                      <a:pt x="62" y="1284"/>
                      <a:pt x="326" y="1517"/>
                    </a:cubicBezTo>
                    <a:cubicBezTo>
                      <a:pt x="500" y="1680"/>
                      <a:pt x="728" y="1781"/>
                      <a:pt x="963" y="1781"/>
                    </a:cubicBezTo>
                    <a:cubicBezTo>
                      <a:pt x="1039" y="1781"/>
                      <a:pt x="1116" y="1771"/>
                      <a:pt x="1192" y="1748"/>
                    </a:cubicBezTo>
                    <a:cubicBezTo>
                      <a:pt x="1578" y="1640"/>
                      <a:pt x="1825" y="1284"/>
                      <a:pt x="1841" y="898"/>
                    </a:cubicBezTo>
                    <a:lnTo>
                      <a:pt x="1841" y="836"/>
                    </a:lnTo>
                    <a:cubicBezTo>
                      <a:pt x="1872" y="396"/>
                      <a:pt x="1470" y="0"/>
                      <a:pt x="10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21" name="Google Shape;921;p11"/>
          <p:cNvGrpSpPr/>
          <p:nvPr/>
        </p:nvGrpSpPr>
        <p:grpSpPr>
          <a:xfrm>
            <a:off x="6980648" y="2181842"/>
            <a:ext cx="2396245" cy="1249369"/>
            <a:chOff x="6980648" y="2181842"/>
            <a:chExt cx="2396245" cy="1249369"/>
          </a:xfrm>
        </p:grpSpPr>
        <p:grpSp>
          <p:nvGrpSpPr>
            <p:cNvPr id="922" name="Google Shape;922;p11"/>
            <p:cNvGrpSpPr/>
            <p:nvPr/>
          </p:nvGrpSpPr>
          <p:grpSpPr>
            <a:xfrm flipH="1">
              <a:off x="7967469" y="2181842"/>
              <a:ext cx="1409425" cy="1249369"/>
              <a:chOff x="1017675" y="1880625"/>
              <a:chExt cx="1654448" cy="1533156"/>
            </a:xfrm>
          </p:grpSpPr>
          <p:sp>
            <p:nvSpPr>
              <p:cNvPr id="923" name="Google Shape;923;p11"/>
              <p:cNvSpPr/>
              <p:nvPr/>
            </p:nvSpPr>
            <p:spPr>
              <a:xfrm>
                <a:off x="1798069" y="2225098"/>
                <a:ext cx="292609" cy="151948"/>
              </a:xfrm>
              <a:custGeom>
                <a:rect b="b" l="l" r="r" t="t"/>
                <a:pathLst>
                  <a:path extrusionOk="0" h="4860" w="9359">
                    <a:moveTo>
                      <a:pt x="6806" y="1271"/>
                    </a:moveTo>
                    <a:lnTo>
                      <a:pt x="6806" y="1271"/>
                    </a:lnTo>
                    <a:cubicBezTo>
                      <a:pt x="7100" y="1287"/>
                      <a:pt x="7379" y="1333"/>
                      <a:pt x="7672" y="1364"/>
                    </a:cubicBezTo>
                    <a:cubicBezTo>
                      <a:pt x="7455" y="1518"/>
                      <a:pt x="7224" y="1658"/>
                      <a:pt x="7084" y="1766"/>
                    </a:cubicBezTo>
                    <a:cubicBezTo>
                      <a:pt x="7053" y="1580"/>
                      <a:pt x="6945" y="1395"/>
                      <a:pt x="6806" y="1271"/>
                    </a:cubicBezTo>
                    <a:close/>
                    <a:moveTo>
                      <a:pt x="1475" y="0"/>
                    </a:moveTo>
                    <a:cubicBezTo>
                      <a:pt x="1031" y="0"/>
                      <a:pt x="608" y="92"/>
                      <a:pt x="388" y="452"/>
                    </a:cubicBezTo>
                    <a:cubicBezTo>
                      <a:pt x="1" y="1085"/>
                      <a:pt x="681" y="1658"/>
                      <a:pt x="1083" y="2075"/>
                    </a:cubicBezTo>
                    <a:cubicBezTo>
                      <a:pt x="1795" y="2817"/>
                      <a:pt x="2491" y="3359"/>
                      <a:pt x="3327" y="3947"/>
                    </a:cubicBezTo>
                    <a:cubicBezTo>
                      <a:pt x="3830" y="4301"/>
                      <a:pt x="4371" y="4860"/>
                      <a:pt x="5033" y="4860"/>
                    </a:cubicBezTo>
                    <a:cubicBezTo>
                      <a:pt x="5122" y="4860"/>
                      <a:pt x="5213" y="4850"/>
                      <a:pt x="5306" y="4828"/>
                    </a:cubicBezTo>
                    <a:cubicBezTo>
                      <a:pt x="6156" y="4627"/>
                      <a:pt x="6868" y="3421"/>
                      <a:pt x="7502" y="2848"/>
                    </a:cubicBezTo>
                    <a:cubicBezTo>
                      <a:pt x="8074" y="2339"/>
                      <a:pt x="9080" y="1920"/>
                      <a:pt x="9280" y="1116"/>
                    </a:cubicBezTo>
                    <a:cubicBezTo>
                      <a:pt x="9358" y="854"/>
                      <a:pt x="9203" y="498"/>
                      <a:pt x="8894" y="436"/>
                    </a:cubicBezTo>
                    <a:cubicBezTo>
                      <a:pt x="8183" y="297"/>
                      <a:pt x="7455" y="188"/>
                      <a:pt x="6744" y="111"/>
                    </a:cubicBezTo>
                    <a:cubicBezTo>
                      <a:pt x="6558" y="81"/>
                      <a:pt x="6358" y="64"/>
                      <a:pt x="6172" y="64"/>
                    </a:cubicBezTo>
                    <a:cubicBezTo>
                      <a:pt x="5790" y="37"/>
                      <a:pt x="5407" y="21"/>
                      <a:pt x="5025" y="21"/>
                    </a:cubicBezTo>
                    <a:cubicBezTo>
                      <a:pt x="4557" y="21"/>
                      <a:pt x="4088" y="44"/>
                      <a:pt x="3620" y="95"/>
                    </a:cubicBezTo>
                    <a:cubicBezTo>
                      <a:pt x="3450" y="103"/>
                      <a:pt x="3280" y="107"/>
                      <a:pt x="3108" y="107"/>
                    </a:cubicBezTo>
                    <a:cubicBezTo>
                      <a:pt x="2936" y="107"/>
                      <a:pt x="2762" y="103"/>
                      <a:pt x="2584" y="95"/>
                    </a:cubicBezTo>
                    <a:cubicBezTo>
                      <a:pt x="2285" y="74"/>
                      <a:pt x="1872" y="0"/>
                      <a:pt x="14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
              <p:cNvSpPr/>
              <p:nvPr/>
            </p:nvSpPr>
            <p:spPr>
              <a:xfrm>
                <a:off x="1940229" y="2362599"/>
                <a:ext cx="292078" cy="151792"/>
              </a:xfrm>
              <a:custGeom>
                <a:rect b="b" l="l" r="r" t="t"/>
                <a:pathLst>
                  <a:path extrusionOk="0" h="4855" w="9342">
                    <a:moveTo>
                      <a:pt x="6806" y="1265"/>
                    </a:moveTo>
                    <a:cubicBezTo>
                      <a:pt x="7100" y="1296"/>
                      <a:pt x="7378" y="1327"/>
                      <a:pt x="7657" y="1358"/>
                    </a:cubicBezTo>
                    <a:cubicBezTo>
                      <a:pt x="7455" y="1512"/>
                      <a:pt x="7224" y="1652"/>
                      <a:pt x="7069" y="1760"/>
                    </a:cubicBezTo>
                    <a:cubicBezTo>
                      <a:pt x="7038" y="1574"/>
                      <a:pt x="6945" y="1405"/>
                      <a:pt x="6806" y="1265"/>
                    </a:cubicBezTo>
                    <a:close/>
                    <a:moveTo>
                      <a:pt x="1462" y="0"/>
                    </a:moveTo>
                    <a:cubicBezTo>
                      <a:pt x="1023" y="0"/>
                      <a:pt x="606" y="90"/>
                      <a:pt x="388" y="446"/>
                    </a:cubicBezTo>
                    <a:cubicBezTo>
                      <a:pt x="1" y="1079"/>
                      <a:pt x="681" y="1667"/>
                      <a:pt x="1068" y="2069"/>
                    </a:cubicBezTo>
                    <a:cubicBezTo>
                      <a:pt x="1795" y="2828"/>
                      <a:pt x="2491" y="3353"/>
                      <a:pt x="3326" y="3941"/>
                    </a:cubicBezTo>
                    <a:cubicBezTo>
                      <a:pt x="3817" y="4296"/>
                      <a:pt x="4368" y="4854"/>
                      <a:pt x="5032" y="4854"/>
                    </a:cubicBezTo>
                    <a:cubicBezTo>
                      <a:pt x="5121" y="4854"/>
                      <a:pt x="5213" y="4844"/>
                      <a:pt x="5306" y="4822"/>
                    </a:cubicBezTo>
                    <a:cubicBezTo>
                      <a:pt x="6156" y="4622"/>
                      <a:pt x="6867" y="3415"/>
                      <a:pt x="7502" y="2859"/>
                    </a:cubicBezTo>
                    <a:cubicBezTo>
                      <a:pt x="8074" y="2348"/>
                      <a:pt x="9080" y="1931"/>
                      <a:pt x="9280" y="1126"/>
                    </a:cubicBezTo>
                    <a:cubicBezTo>
                      <a:pt x="9342" y="848"/>
                      <a:pt x="9187" y="492"/>
                      <a:pt x="8894" y="430"/>
                    </a:cubicBezTo>
                    <a:cubicBezTo>
                      <a:pt x="8183" y="306"/>
                      <a:pt x="7455" y="182"/>
                      <a:pt x="6729" y="106"/>
                    </a:cubicBezTo>
                    <a:cubicBezTo>
                      <a:pt x="6543" y="75"/>
                      <a:pt x="6358" y="59"/>
                      <a:pt x="6156" y="59"/>
                    </a:cubicBezTo>
                    <a:cubicBezTo>
                      <a:pt x="5774" y="31"/>
                      <a:pt x="5392" y="16"/>
                      <a:pt x="5009" y="16"/>
                    </a:cubicBezTo>
                    <a:cubicBezTo>
                      <a:pt x="4541" y="16"/>
                      <a:pt x="4073" y="39"/>
                      <a:pt x="3605" y="90"/>
                    </a:cubicBezTo>
                    <a:cubicBezTo>
                      <a:pt x="3435" y="98"/>
                      <a:pt x="3265" y="102"/>
                      <a:pt x="3094" y="102"/>
                    </a:cubicBezTo>
                    <a:cubicBezTo>
                      <a:pt x="2924" y="102"/>
                      <a:pt x="2754" y="98"/>
                      <a:pt x="2584" y="90"/>
                    </a:cubicBezTo>
                    <a:cubicBezTo>
                      <a:pt x="2281" y="75"/>
                      <a:pt x="1863" y="0"/>
                      <a:pt x="1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
              <p:cNvSpPr/>
              <p:nvPr/>
            </p:nvSpPr>
            <p:spPr>
              <a:xfrm>
                <a:off x="1686861" y="2362599"/>
                <a:ext cx="292609" cy="151792"/>
              </a:xfrm>
              <a:custGeom>
                <a:rect b="b" l="l" r="r" t="t"/>
                <a:pathLst>
                  <a:path extrusionOk="0" h="4855" w="9359">
                    <a:moveTo>
                      <a:pt x="6806" y="1265"/>
                    </a:moveTo>
                    <a:lnTo>
                      <a:pt x="6806" y="1265"/>
                    </a:lnTo>
                    <a:cubicBezTo>
                      <a:pt x="7100" y="1296"/>
                      <a:pt x="7393" y="1327"/>
                      <a:pt x="7672" y="1358"/>
                    </a:cubicBezTo>
                    <a:cubicBezTo>
                      <a:pt x="7455" y="1512"/>
                      <a:pt x="7224" y="1652"/>
                      <a:pt x="7084" y="1760"/>
                    </a:cubicBezTo>
                    <a:cubicBezTo>
                      <a:pt x="7053" y="1574"/>
                      <a:pt x="6945" y="1405"/>
                      <a:pt x="6806" y="1265"/>
                    </a:cubicBezTo>
                    <a:close/>
                    <a:moveTo>
                      <a:pt x="1470" y="0"/>
                    </a:moveTo>
                    <a:cubicBezTo>
                      <a:pt x="1031" y="0"/>
                      <a:pt x="613" y="90"/>
                      <a:pt x="403" y="446"/>
                    </a:cubicBezTo>
                    <a:cubicBezTo>
                      <a:pt x="1" y="1079"/>
                      <a:pt x="697" y="1667"/>
                      <a:pt x="1083" y="2069"/>
                    </a:cubicBezTo>
                    <a:cubicBezTo>
                      <a:pt x="1795" y="2828"/>
                      <a:pt x="2506" y="3353"/>
                      <a:pt x="3326" y="3941"/>
                    </a:cubicBezTo>
                    <a:cubicBezTo>
                      <a:pt x="3830" y="4296"/>
                      <a:pt x="4371" y="4854"/>
                      <a:pt x="5033" y="4854"/>
                    </a:cubicBezTo>
                    <a:cubicBezTo>
                      <a:pt x="5122" y="4854"/>
                      <a:pt x="5213" y="4844"/>
                      <a:pt x="5306" y="4822"/>
                    </a:cubicBezTo>
                    <a:cubicBezTo>
                      <a:pt x="6156" y="4622"/>
                      <a:pt x="6867" y="3415"/>
                      <a:pt x="7502" y="2859"/>
                    </a:cubicBezTo>
                    <a:cubicBezTo>
                      <a:pt x="8074" y="2348"/>
                      <a:pt x="9094" y="1931"/>
                      <a:pt x="9280" y="1126"/>
                    </a:cubicBezTo>
                    <a:cubicBezTo>
                      <a:pt x="9358" y="848"/>
                      <a:pt x="9203" y="492"/>
                      <a:pt x="8894" y="430"/>
                    </a:cubicBezTo>
                    <a:cubicBezTo>
                      <a:pt x="8183" y="306"/>
                      <a:pt x="7455" y="182"/>
                      <a:pt x="6744" y="106"/>
                    </a:cubicBezTo>
                    <a:cubicBezTo>
                      <a:pt x="6558" y="75"/>
                      <a:pt x="6358" y="59"/>
                      <a:pt x="6172" y="59"/>
                    </a:cubicBezTo>
                    <a:cubicBezTo>
                      <a:pt x="5789" y="31"/>
                      <a:pt x="5407" y="16"/>
                      <a:pt x="5025" y="16"/>
                    </a:cubicBezTo>
                    <a:cubicBezTo>
                      <a:pt x="4557" y="16"/>
                      <a:pt x="4088" y="39"/>
                      <a:pt x="3620" y="90"/>
                    </a:cubicBezTo>
                    <a:cubicBezTo>
                      <a:pt x="3450" y="98"/>
                      <a:pt x="3279" y="102"/>
                      <a:pt x="3107" y="102"/>
                    </a:cubicBezTo>
                    <a:cubicBezTo>
                      <a:pt x="2935" y="102"/>
                      <a:pt x="2762" y="98"/>
                      <a:pt x="2584" y="90"/>
                    </a:cubicBezTo>
                    <a:cubicBezTo>
                      <a:pt x="2289" y="75"/>
                      <a:pt x="1871" y="0"/>
                      <a:pt x="14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
              <p:cNvSpPr/>
              <p:nvPr/>
            </p:nvSpPr>
            <p:spPr>
              <a:xfrm>
                <a:off x="1813545" y="2514420"/>
                <a:ext cx="292578" cy="151792"/>
              </a:xfrm>
              <a:custGeom>
                <a:rect b="b" l="l" r="r" t="t"/>
                <a:pathLst>
                  <a:path extrusionOk="0" h="4855" w="9358">
                    <a:moveTo>
                      <a:pt x="6806" y="1265"/>
                    </a:moveTo>
                    <a:lnTo>
                      <a:pt x="6806" y="1265"/>
                    </a:lnTo>
                    <a:cubicBezTo>
                      <a:pt x="7100" y="1296"/>
                      <a:pt x="7378" y="1327"/>
                      <a:pt x="7672" y="1374"/>
                    </a:cubicBezTo>
                    <a:cubicBezTo>
                      <a:pt x="7455" y="1513"/>
                      <a:pt x="7224" y="1652"/>
                      <a:pt x="7069" y="1760"/>
                    </a:cubicBezTo>
                    <a:cubicBezTo>
                      <a:pt x="7038" y="1575"/>
                      <a:pt x="6945" y="1405"/>
                      <a:pt x="6806" y="1265"/>
                    </a:cubicBezTo>
                    <a:close/>
                    <a:moveTo>
                      <a:pt x="1462" y="1"/>
                    </a:moveTo>
                    <a:cubicBezTo>
                      <a:pt x="1023" y="1"/>
                      <a:pt x="606" y="90"/>
                      <a:pt x="388" y="446"/>
                    </a:cubicBezTo>
                    <a:cubicBezTo>
                      <a:pt x="1" y="1080"/>
                      <a:pt x="681" y="1667"/>
                      <a:pt x="1083" y="2069"/>
                    </a:cubicBezTo>
                    <a:cubicBezTo>
                      <a:pt x="1795" y="2828"/>
                      <a:pt x="2491" y="3354"/>
                      <a:pt x="3326" y="3941"/>
                    </a:cubicBezTo>
                    <a:cubicBezTo>
                      <a:pt x="3830" y="4296"/>
                      <a:pt x="4371" y="4854"/>
                      <a:pt x="5033" y="4854"/>
                    </a:cubicBezTo>
                    <a:cubicBezTo>
                      <a:pt x="5122" y="4854"/>
                      <a:pt x="5213" y="4844"/>
                      <a:pt x="5306" y="4822"/>
                    </a:cubicBezTo>
                    <a:cubicBezTo>
                      <a:pt x="6156" y="4622"/>
                      <a:pt x="6867" y="3416"/>
                      <a:pt x="7502" y="2859"/>
                    </a:cubicBezTo>
                    <a:cubicBezTo>
                      <a:pt x="8074" y="2348"/>
                      <a:pt x="9080" y="1931"/>
                      <a:pt x="9280" y="1127"/>
                    </a:cubicBezTo>
                    <a:cubicBezTo>
                      <a:pt x="9358" y="848"/>
                      <a:pt x="9203" y="492"/>
                      <a:pt x="8894" y="430"/>
                    </a:cubicBezTo>
                    <a:cubicBezTo>
                      <a:pt x="8183" y="306"/>
                      <a:pt x="7455" y="183"/>
                      <a:pt x="6729" y="106"/>
                    </a:cubicBezTo>
                    <a:cubicBezTo>
                      <a:pt x="6558" y="75"/>
                      <a:pt x="6358" y="59"/>
                      <a:pt x="6172" y="59"/>
                    </a:cubicBezTo>
                    <a:cubicBezTo>
                      <a:pt x="5789" y="31"/>
                      <a:pt x="5407" y="16"/>
                      <a:pt x="5025" y="16"/>
                    </a:cubicBezTo>
                    <a:cubicBezTo>
                      <a:pt x="4556" y="16"/>
                      <a:pt x="4088" y="39"/>
                      <a:pt x="3620" y="90"/>
                    </a:cubicBezTo>
                    <a:cubicBezTo>
                      <a:pt x="3450" y="98"/>
                      <a:pt x="3279" y="102"/>
                      <a:pt x="3107" y="102"/>
                    </a:cubicBezTo>
                    <a:cubicBezTo>
                      <a:pt x="2935" y="102"/>
                      <a:pt x="2762" y="98"/>
                      <a:pt x="2584" y="90"/>
                    </a:cubicBezTo>
                    <a:cubicBezTo>
                      <a:pt x="2281" y="75"/>
                      <a:pt x="1863"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
              <p:cNvSpPr/>
              <p:nvPr/>
            </p:nvSpPr>
            <p:spPr>
              <a:xfrm>
                <a:off x="1560677" y="2514420"/>
                <a:ext cx="292109" cy="151792"/>
              </a:xfrm>
              <a:custGeom>
                <a:rect b="b" l="l" r="r" t="t"/>
                <a:pathLst>
                  <a:path extrusionOk="0" h="4855" w="9343">
                    <a:moveTo>
                      <a:pt x="6806" y="1265"/>
                    </a:moveTo>
                    <a:lnTo>
                      <a:pt x="6806" y="1265"/>
                    </a:lnTo>
                    <a:cubicBezTo>
                      <a:pt x="7084" y="1296"/>
                      <a:pt x="7377" y="1327"/>
                      <a:pt x="7656" y="1374"/>
                    </a:cubicBezTo>
                    <a:cubicBezTo>
                      <a:pt x="7439" y="1513"/>
                      <a:pt x="7223" y="1652"/>
                      <a:pt x="7068" y="1760"/>
                    </a:cubicBezTo>
                    <a:cubicBezTo>
                      <a:pt x="7037" y="1575"/>
                      <a:pt x="6944" y="1405"/>
                      <a:pt x="6806" y="1265"/>
                    </a:cubicBezTo>
                    <a:close/>
                    <a:moveTo>
                      <a:pt x="1460" y="1"/>
                    </a:moveTo>
                    <a:cubicBezTo>
                      <a:pt x="1023" y="1"/>
                      <a:pt x="606" y="90"/>
                      <a:pt x="387" y="446"/>
                    </a:cubicBezTo>
                    <a:cubicBezTo>
                      <a:pt x="1" y="1080"/>
                      <a:pt x="681" y="1667"/>
                      <a:pt x="1067" y="2069"/>
                    </a:cubicBezTo>
                    <a:cubicBezTo>
                      <a:pt x="1795" y="2828"/>
                      <a:pt x="2490" y="3354"/>
                      <a:pt x="3325" y="3941"/>
                    </a:cubicBezTo>
                    <a:cubicBezTo>
                      <a:pt x="3816" y="4296"/>
                      <a:pt x="4355" y="4854"/>
                      <a:pt x="5017" y="4854"/>
                    </a:cubicBezTo>
                    <a:cubicBezTo>
                      <a:pt x="5106" y="4854"/>
                      <a:pt x="5197" y="4844"/>
                      <a:pt x="5290" y="4822"/>
                    </a:cubicBezTo>
                    <a:cubicBezTo>
                      <a:pt x="6156" y="4622"/>
                      <a:pt x="6851" y="3416"/>
                      <a:pt x="7486" y="2859"/>
                    </a:cubicBezTo>
                    <a:cubicBezTo>
                      <a:pt x="8058" y="2348"/>
                      <a:pt x="9079" y="1931"/>
                      <a:pt x="9280" y="1127"/>
                    </a:cubicBezTo>
                    <a:cubicBezTo>
                      <a:pt x="9342" y="848"/>
                      <a:pt x="9187" y="492"/>
                      <a:pt x="8878" y="430"/>
                    </a:cubicBezTo>
                    <a:cubicBezTo>
                      <a:pt x="8167" y="306"/>
                      <a:pt x="7455" y="183"/>
                      <a:pt x="6728" y="106"/>
                    </a:cubicBezTo>
                    <a:cubicBezTo>
                      <a:pt x="6542" y="75"/>
                      <a:pt x="6357" y="59"/>
                      <a:pt x="6156" y="59"/>
                    </a:cubicBezTo>
                    <a:cubicBezTo>
                      <a:pt x="5774" y="31"/>
                      <a:pt x="5391" y="16"/>
                      <a:pt x="5009" y="16"/>
                    </a:cubicBezTo>
                    <a:cubicBezTo>
                      <a:pt x="4541" y="16"/>
                      <a:pt x="4072" y="39"/>
                      <a:pt x="3604" y="90"/>
                    </a:cubicBezTo>
                    <a:cubicBezTo>
                      <a:pt x="3434" y="98"/>
                      <a:pt x="3263" y="102"/>
                      <a:pt x="3091" y="102"/>
                    </a:cubicBezTo>
                    <a:cubicBezTo>
                      <a:pt x="2919" y="102"/>
                      <a:pt x="2746" y="98"/>
                      <a:pt x="2568" y="90"/>
                    </a:cubicBezTo>
                    <a:cubicBezTo>
                      <a:pt x="2273" y="75"/>
                      <a:pt x="1858" y="1"/>
                      <a:pt x="14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
              <p:cNvSpPr/>
              <p:nvPr/>
            </p:nvSpPr>
            <p:spPr>
              <a:xfrm>
                <a:off x="2081419" y="2514420"/>
                <a:ext cx="292078" cy="151792"/>
              </a:xfrm>
              <a:custGeom>
                <a:rect b="b" l="l" r="r" t="t"/>
                <a:pathLst>
                  <a:path extrusionOk="0" h="4855" w="9342">
                    <a:moveTo>
                      <a:pt x="6805" y="1265"/>
                    </a:moveTo>
                    <a:lnTo>
                      <a:pt x="6805" y="1265"/>
                    </a:lnTo>
                    <a:cubicBezTo>
                      <a:pt x="7084" y="1296"/>
                      <a:pt x="7378" y="1327"/>
                      <a:pt x="7657" y="1374"/>
                    </a:cubicBezTo>
                    <a:cubicBezTo>
                      <a:pt x="7440" y="1513"/>
                      <a:pt x="7224" y="1652"/>
                      <a:pt x="7069" y="1760"/>
                    </a:cubicBezTo>
                    <a:cubicBezTo>
                      <a:pt x="7038" y="1575"/>
                      <a:pt x="6945" y="1405"/>
                      <a:pt x="6805" y="1265"/>
                    </a:cubicBezTo>
                    <a:close/>
                    <a:moveTo>
                      <a:pt x="1460" y="1"/>
                    </a:moveTo>
                    <a:cubicBezTo>
                      <a:pt x="1023" y="1"/>
                      <a:pt x="606" y="90"/>
                      <a:pt x="388" y="446"/>
                    </a:cubicBezTo>
                    <a:cubicBezTo>
                      <a:pt x="1" y="1080"/>
                      <a:pt x="681" y="1667"/>
                      <a:pt x="1068" y="2069"/>
                    </a:cubicBezTo>
                    <a:cubicBezTo>
                      <a:pt x="1795" y="2828"/>
                      <a:pt x="2491" y="3354"/>
                      <a:pt x="3326" y="3941"/>
                    </a:cubicBezTo>
                    <a:cubicBezTo>
                      <a:pt x="3817" y="4296"/>
                      <a:pt x="4356" y="4854"/>
                      <a:pt x="5017" y="4854"/>
                    </a:cubicBezTo>
                    <a:cubicBezTo>
                      <a:pt x="5106" y="4854"/>
                      <a:pt x="5197" y="4844"/>
                      <a:pt x="5290" y="4822"/>
                    </a:cubicBezTo>
                    <a:cubicBezTo>
                      <a:pt x="6156" y="4622"/>
                      <a:pt x="6853" y="3416"/>
                      <a:pt x="7486" y="2859"/>
                    </a:cubicBezTo>
                    <a:cubicBezTo>
                      <a:pt x="8059" y="2348"/>
                      <a:pt x="9080" y="1931"/>
                      <a:pt x="9280" y="1127"/>
                    </a:cubicBezTo>
                    <a:cubicBezTo>
                      <a:pt x="9342" y="848"/>
                      <a:pt x="9187" y="492"/>
                      <a:pt x="8878" y="430"/>
                    </a:cubicBezTo>
                    <a:cubicBezTo>
                      <a:pt x="8166" y="306"/>
                      <a:pt x="7455" y="183"/>
                      <a:pt x="6729" y="106"/>
                    </a:cubicBezTo>
                    <a:cubicBezTo>
                      <a:pt x="6543" y="75"/>
                      <a:pt x="6358" y="59"/>
                      <a:pt x="6156" y="59"/>
                    </a:cubicBezTo>
                    <a:cubicBezTo>
                      <a:pt x="5774" y="31"/>
                      <a:pt x="5392" y="16"/>
                      <a:pt x="5009" y="16"/>
                    </a:cubicBezTo>
                    <a:cubicBezTo>
                      <a:pt x="4541" y="16"/>
                      <a:pt x="4073" y="39"/>
                      <a:pt x="3605" y="90"/>
                    </a:cubicBezTo>
                    <a:cubicBezTo>
                      <a:pt x="3435" y="98"/>
                      <a:pt x="3264" y="102"/>
                      <a:pt x="3092" y="102"/>
                    </a:cubicBezTo>
                    <a:cubicBezTo>
                      <a:pt x="2920" y="102"/>
                      <a:pt x="2746" y="98"/>
                      <a:pt x="2568" y="90"/>
                    </a:cubicBezTo>
                    <a:cubicBezTo>
                      <a:pt x="2273" y="75"/>
                      <a:pt x="1858" y="1"/>
                      <a:pt x="14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
              <p:cNvSpPr/>
              <p:nvPr/>
            </p:nvSpPr>
            <p:spPr>
              <a:xfrm>
                <a:off x="1843059" y="2939617"/>
                <a:ext cx="292547" cy="151698"/>
              </a:xfrm>
              <a:custGeom>
                <a:rect b="b" l="l" r="r" t="t"/>
                <a:pathLst>
                  <a:path extrusionOk="0" h="4852" w="9357">
                    <a:moveTo>
                      <a:pt x="2290" y="3100"/>
                    </a:moveTo>
                    <a:cubicBezTo>
                      <a:pt x="2321" y="3285"/>
                      <a:pt x="2413" y="3456"/>
                      <a:pt x="2552" y="3595"/>
                    </a:cubicBezTo>
                    <a:cubicBezTo>
                      <a:pt x="2259" y="3564"/>
                      <a:pt x="1980" y="3533"/>
                      <a:pt x="1686" y="3487"/>
                    </a:cubicBezTo>
                    <a:cubicBezTo>
                      <a:pt x="1902" y="3347"/>
                      <a:pt x="2135" y="3209"/>
                      <a:pt x="2290" y="3100"/>
                    </a:cubicBezTo>
                    <a:close/>
                    <a:moveTo>
                      <a:pt x="4343" y="1"/>
                    </a:moveTo>
                    <a:cubicBezTo>
                      <a:pt x="4249" y="1"/>
                      <a:pt x="4152" y="12"/>
                      <a:pt x="4053" y="38"/>
                    </a:cubicBezTo>
                    <a:cubicBezTo>
                      <a:pt x="3201" y="239"/>
                      <a:pt x="2490" y="1446"/>
                      <a:pt x="1857" y="2002"/>
                    </a:cubicBezTo>
                    <a:cubicBezTo>
                      <a:pt x="1284" y="2512"/>
                      <a:pt x="279" y="2930"/>
                      <a:pt x="77" y="3735"/>
                    </a:cubicBezTo>
                    <a:cubicBezTo>
                      <a:pt x="1" y="3997"/>
                      <a:pt x="155" y="4353"/>
                      <a:pt x="465" y="4415"/>
                    </a:cubicBezTo>
                    <a:cubicBezTo>
                      <a:pt x="1176" y="4554"/>
                      <a:pt x="1902" y="4662"/>
                      <a:pt x="2630" y="4739"/>
                    </a:cubicBezTo>
                    <a:cubicBezTo>
                      <a:pt x="2799" y="4786"/>
                      <a:pt x="3001" y="4786"/>
                      <a:pt x="3187" y="4786"/>
                    </a:cubicBezTo>
                    <a:cubicBezTo>
                      <a:pt x="3569" y="4814"/>
                      <a:pt x="3954" y="4829"/>
                      <a:pt x="4338" y="4829"/>
                    </a:cubicBezTo>
                    <a:cubicBezTo>
                      <a:pt x="4809" y="4829"/>
                      <a:pt x="5278" y="4806"/>
                      <a:pt x="5738" y="4755"/>
                    </a:cubicBezTo>
                    <a:cubicBezTo>
                      <a:pt x="5908" y="4747"/>
                      <a:pt x="6082" y="4743"/>
                      <a:pt x="6256" y="4743"/>
                    </a:cubicBezTo>
                    <a:cubicBezTo>
                      <a:pt x="6430" y="4743"/>
                      <a:pt x="6605" y="4747"/>
                      <a:pt x="6775" y="4755"/>
                    </a:cubicBezTo>
                    <a:cubicBezTo>
                      <a:pt x="7077" y="4777"/>
                      <a:pt x="7496" y="4852"/>
                      <a:pt x="7897" y="4852"/>
                    </a:cubicBezTo>
                    <a:cubicBezTo>
                      <a:pt x="8335" y="4852"/>
                      <a:pt x="8752" y="4762"/>
                      <a:pt x="8971" y="4415"/>
                    </a:cubicBezTo>
                    <a:cubicBezTo>
                      <a:pt x="9357" y="3765"/>
                      <a:pt x="8676" y="3193"/>
                      <a:pt x="8274" y="2776"/>
                    </a:cubicBezTo>
                    <a:cubicBezTo>
                      <a:pt x="7563" y="2033"/>
                      <a:pt x="6867" y="1508"/>
                      <a:pt x="6032" y="904"/>
                    </a:cubicBezTo>
                    <a:cubicBezTo>
                      <a:pt x="5532" y="552"/>
                      <a:pt x="4996" y="1"/>
                      <a:pt x="43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
              <p:cNvSpPr/>
              <p:nvPr/>
            </p:nvSpPr>
            <p:spPr>
              <a:xfrm>
                <a:off x="1701368" y="2801991"/>
                <a:ext cx="292078" cy="151979"/>
              </a:xfrm>
              <a:custGeom>
                <a:rect b="b" l="l" r="r" t="t"/>
                <a:pathLst>
                  <a:path extrusionOk="0" h="4861" w="9342">
                    <a:moveTo>
                      <a:pt x="2275" y="3095"/>
                    </a:moveTo>
                    <a:cubicBezTo>
                      <a:pt x="2306" y="3280"/>
                      <a:pt x="2398" y="3466"/>
                      <a:pt x="2537" y="3590"/>
                    </a:cubicBezTo>
                    <a:cubicBezTo>
                      <a:pt x="2244" y="3559"/>
                      <a:pt x="1965" y="3528"/>
                      <a:pt x="1687" y="3497"/>
                    </a:cubicBezTo>
                    <a:cubicBezTo>
                      <a:pt x="1887" y="3342"/>
                      <a:pt x="2120" y="3202"/>
                      <a:pt x="2275" y="3095"/>
                    </a:cubicBezTo>
                    <a:close/>
                    <a:moveTo>
                      <a:pt x="4326" y="1"/>
                    </a:moveTo>
                    <a:cubicBezTo>
                      <a:pt x="4237" y="1"/>
                      <a:pt x="4146" y="11"/>
                      <a:pt x="4053" y="33"/>
                    </a:cubicBezTo>
                    <a:cubicBezTo>
                      <a:pt x="3187" y="233"/>
                      <a:pt x="2475" y="1439"/>
                      <a:pt x="1842" y="2012"/>
                    </a:cubicBezTo>
                    <a:cubicBezTo>
                      <a:pt x="1269" y="2522"/>
                      <a:pt x="264" y="2924"/>
                      <a:pt x="63" y="3728"/>
                    </a:cubicBezTo>
                    <a:cubicBezTo>
                      <a:pt x="1" y="4007"/>
                      <a:pt x="155" y="4363"/>
                      <a:pt x="450" y="4425"/>
                    </a:cubicBezTo>
                    <a:cubicBezTo>
                      <a:pt x="1176" y="4563"/>
                      <a:pt x="1887" y="4672"/>
                      <a:pt x="2615" y="4749"/>
                    </a:cubicBezTo>
                    <a:cubicBezTo>
                      <a:pt x="2801" y="4780"/>
                      <a:pt x="2986" y="4796"/>
                      <a:pt x="3187" y="4796"/>
                    </a:cubicBezTo>
                    <a:cubicBezTo>
                      <a:pt x="3569" y="4824"/>
                      <a:pt x="3952" y="4839"/>
                      <a:pt x="4334" y="4839"/>
                    </a:cubicBezTo>
                    <a:cubicBezTo>
                      <a:pt x="4802" y="4839"/>
                      <a:pt x="5270" y="4816"/>
                      <a:pt x="5739" y="4765"/>
                    </a:cubicBezTo>
                    <a:cubicBezTo>
                      <a:pt x="5909" y="4757"/>
                      <a:pt x="6079" y="4753"/>
                      <a:pt x="6249" y="4753"/>
                    </a:cubicBezTo>
                    <a:cubicBezTo>
                      <a:pt x="6420" y="4753"/>
                      <a:pt x="6590" y="4757"/>
                      <a:pt x="6760" y="4765"/>
                    </a:cubicBezTo>
                    <a:cubicBezTo>
                      <a:pt x="7059" y="4787"/>
                      <a:pt x="7471" y="4860"/>
                      <a:pt x="7868" y="4860"/>
                    </a:cubicBezTo>
                    <a:cubicBezTo>
                      <a:pt x="8312" y="4860"/>
                      <a:pt x="8735" y="4768"/>
                      <a:pt x="8956" y="4409"/>
                    </a:cubicBezTo>
                    <a:cubicBezTo>
                      <a:pt x="9342" y="3775"/>
                      <a:pt x="8661" y="3188"/>
                      <a:pt x="8275" y="2785"/>
                    </a:cubicBezTo>
                    <a:cubicBezTo>
                      <a:pt x="7548" y="2043"/>
                      <a:pt x="6853" y="1501"/>
                      <a:pt x="6017" y="914"/>
                    </a:cubicBezTo>
                    <a:cubicBezTo>
                      <a:pt x="5527" y="559"/>
                      <a:pt x="4988" y="1"/>
                      <a:pt x="4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1"/>
              <p:cNvSpPr/>
              <p:nvPr/>
            </p:nvSpPr>
            <p:spPr>
              <a:xfrm>
                <a:off x="1954266" y="2801991"/>
                <a:ext cx="292547" cy="151979"/>
              </a:xfrm>
              <a:custGeom>
                <a:rect b="b" l="l" r="r" t="t"/>
                <a:pathLst>
                  <a:path extrusionOk="0" h="4861" w="9357">
                    <a:moveTo>
                      <a:pt x="2290" y="3095"/>
                    </a:moveTo>
                    <a:cubicBezTo>
                      <a:pt x="2321" y="3280"/>
                      <a:pt x="2413" y="3466"/>
                      <a:pt x="2552" y="3590"/>
                    </a:cubicBezTo>
                    <a:cubicBezTo>
                      <a:pt x="2259" y="3559"/>
                      <a:pt x="1980" y="3528"/>
                      <a:pt x="1686" y="3497"/>
                    </a:cubicBezTo>
                    <a:cubicBezTo>
                      <a:pt x="1902" y="3342"/>
                      <a:pt x="2135" y="3202"/>
                      <a:pt x="2290" y="3095"/>
                    </a:cubicBezTo>
                    <a:close/>
                    <a:moveTo>
                      <a:pt x="4326" y="1"/>
                    </a:moveTo>
                    <a:cubicBezTo>
                      <a:pt x="4237" y="1"/>
                      <a:pt x="4146" y="11"/>
                      <a:pt x="4053" y="33"/>
                    </a:cubicBezTo>
                    <a:cubicBezTo>
                      <a:pt x="3202" y="233"/>
                      <a:pt x="2490" y="1439"/>
                      <a:pt x="1857" y="2012"/>
                    </a:cubicBezTo>
                    <a:cubicBezTo>
                      <a:pt x="1284" y="2522"/>
                      <a:pt x="279" y="2924"/>
                      <a:pt x="78" y="3728"/>
                    </a:cubicBezTo>
                    <a:cubicBezTo>
                      <a:pt x="1" y="4007"/>
                      <a:pt x="155" y="4363"/>
                      <a:pt x="465" y="4425"/>
                    </a:cubicBezTo>
                    <a:cubicBezTo>
                      <a:pt x="1176" y="4563"/>
                      <a:pt x="1902" y="4672"/>
                      <a:pt x="2630" y="4749"/>
                    </a:cubicBezTo>
                    <a:cubicBezTo>
                      <a:pt x="2799" y="4780"/>
                      <a:pt x="3001" y="4796"/>
                      <a:pt x="3187" y="4796"/>
                    </a:cubicBezTo>
                    <a:cubicBezTo>
                      <a:pt x="3569" y="4824"/>
                      <a:pt x="3951" y="4839"/>
                      <a:pt x="4333" y="4839"/>
                    </a:cubicBezTo>
                    <a:cubicBezTo>
                      <a:pt x="4802" y="4839"/>
                      <a:pt x="5270" y="4816"/>
                      <a:pt x="5738" y="4765"/>
                    </a:cubicBezTo>
                    <a:cubicBezTo>
                      <a:pt x="5908" y="4757"/>
                      <a:pt x="6078" y="4753"/>
                      <a:pt x="6250" y="4753"/>
                    </a:cubicBezTo>
                    <a:cubicBezTo>
                      <a:pt x="6422" y="4753"/>
                      <a:pt x="6597" y="4757"/>
                      <a:pt x="6775" y="4765"/>
                    </a:cubicBezTo>
                    <a:cubicBezTo>
                      <a:pt x="7074" y="4787"/>
                      <a:pt x="7486" y="4860"/>
                      <a:pt x="7883" y="4860"/>
                    </a:cubicBezTo>
                    <a:cubicBezTo>
                      <a:pt x="8327" y="4860"/>
                      <a:pt x="8750" y="4768"/>
                      <a:pt x="8971" y="4409"/>
                    </a:cubicBezTo>
                    <a:cubicBezTo>
                      <a:pt x="9357" y="3775"/>
                      <a:pt x="8676" y="3188"/>
                      <a:pt x="8274" y="2785"/>
                    </a:cubicBezTo>
                    <a:cubicBezTo>
                      <a:pt x="7563" y="2043"/>
                      <a:pt x="6868" y="1501"/>
                      <a:pt x="6032" y="914"/>
                    </a:cubicBezTo>
                    <a:cubicBezTo>
                      <a:pt x="5527" y="559"/>
                      <a:pt x="4987" y="1"/>
                      <a:pt x="4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1"/>
              <p:cNvSpPr/>
              <p:nvPr/>
            </p:nvSpPr>
            <p:spPr>
              <a:xfrm>
                <a:off x="1828052" y="2650170"/>
                <a:ext cx="292078" cy="151948"/>
              </a:xfrm>
              <a:custGeom>
                <a:rect b="b" l="l" r="r" t="t"/>
                <a:pathLst>
                  <a:path extrusionOk="0" h="4860" w="9342">
                    <a:moveTo>
                      <a:pt x="2275" y="3095"/>
                    </a:moveTo>
                    <a:cubicBezTo>
                      <a:pt x="2306" y="3280"/>
                      <a:pt x="2398" y="3466"/>
                      <a:pt x="2537" y="3589"/>
                    </a:cubicBezTo>
                    <a:cubicBezTo>
                      <a:pt x="2244" y="3559"/>
                      <a:pt x="1965" y="3528"/>
                      <a:pt x="1687" y="3497"/>
                    </a:cubicBezTo>
                    <a:cubicBezTo>
                      <a:pt x="1887" y="3342"/>
                      <a:pt x="2120" y="3202"/>
                      <a:pt x="2275" y="3095"/>
                    </a:cubicBezTo>
                    <a:close/>
                    <a:moveTo>
                      <a:pt x="4311" y="0"/>
                    </a:moveTo>
                    <a:cubicBezTo>
                      <a:pt x="4222" y="0"/>
                      <a:pt x="4131" y="10"/>
                      <a:pt x="4038" y="32"/>
                    </a:cubicBezTo>
                    <a:cubicBezTo>
                      <a:pt x="3187" y="233"/>
                      <a:pt x="2475" y="1439"/>
                      <a:pt x="1842" y="2012"/>
                    </a:cubicBezTo>
                    <a:cubicBezTo>
                      <a:pt x="1269" y="2522"/>
                      <a:pt x="264" y="2924"/>
                      <a:pt x="63" y="3728"/>
                    </a:cubicBezTo>
                    <a:cubicBezTo>
                      <a:pt x="1" y="4006"/>
                      <a:pt x="155" y="4363"/>
                      <a:pt x="450" y="4425"/>
                    </a:cubicBezTo>
                    <a:cubicBezTo>
                      <a:pt x="1161" y="4548"/>
                      <a:pt x="1887" y="4672"/>
                      <a:pt x="2615" y="4749"/>
                    </a:cubicBezTo>
                    <a:cubicBezTo>
                      <a:pt x="2801" y="4780"/>
                      <a:pt x="2986" y="4796"/>
                      <a:pt x="3172" y="4796"/>
                    </a:cubicBezTo>
                    <a:cubicBezTo>
                      <a:pt x="3554" y="4824"/>
                      <a:pt x="3939" y="4839"/>
                      <a:pt x="4325" y="4839"/>
                    </a:cubicBezTo>
                    <a:cubicBezTo>
                      <a:pt x="4797" y="4839"/>
                      <a:pt x="5270" y="4816"/>
                      <a:pt x="5739" y="4765"/>
                    </a:cubicBezTo>
                    <a:cubicBezTo>
                      <a:pt x="5909" y="4757"/>
                      <a:pt x="6079" y="4753"/>
                      <a:pt x="6249" y="4753"/>
                    </a:cubicBezTo>
                    <a:cubicBezTo>
                      <a:pt x="6420" y="4753"/>
                      <a:pt x="6590" y="4757"/>
                      <a:pt x="6760" y="4765"/>
                    </a:cubicBezTo>
                    <a:cubicBezTo>
                      <a:pt x="7059" y="4786"/>
                      <a:pt x="7471" y="4860"/>
                      <a:pt x="7868" y="4860"/>
                    </a:cubicBezTo>
                    <a:cubicBezTo>
                      <a:pt x="8312" y="4860"/>
                      <a:pt x="8735" y="4768"/>
                      <a:pt x="8956" y="4409"/>
                    </a:cubicBezTo>
                    <a:cubicBezTo>
                      <a:pt x="9342" y="3775"/>
                      <a:pt x="8661" y="3187"/>
                      <a:pt x="8275" y="2785"/>
                    </a:cubicBezTo>
                    <a:cubicBezTo>
                      <a:pt x="7548" y="2043"/>
                      <a:pt x="6853" y="1501"/>
                      <a:pt x="6017" y="913"/>
                    </a:cubicBezTo>
                    <a:cubicBezTo>
                      <a:pt x="5527" y="559"/>
                      <a:pt x="4975" y="0"/>
                      <a:pt x="43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
              <p:cNvSpPr/>
              <p:nvPr/>
            </p:nvSpPr>
            <p:spPr>
              <a:xfrm>
                <a:off x="2080950" y="2650170"/>
                <a:ext cx="292547" cy="151948"/>
              </a:xfrm>
              <a:custGeom>
                <a:rect b="b" l="l" r="r" t="t"/>
                <a:pathLst>
                  <a:path extrusionOk="0" h="4860" w="9357">
                    <a:moveTo>
                      <a:pt x="2274" y="3095"/>
                    </a:moveTo>
                    <a:cubicBezTo>
                      <a:pt x="2305" y="3280"/>
                      <a:pt x="2413" y="3466"/>
                      <a:pt x="2552" y="3589"/>
                    </a:cubicBezTo>
                    <a:cubicBezTo>
                      <a:pt x="2259" y="3559"/>
                      <a:pt x="1964" y="3528"/>
                      <a:pt x="1686" y="3497"/>
                    </a:cubicBezTo>
                    <a:cubicBezTo>
                      <a:pt x="1902" y="3342"/>
                      <a:pt x="2119" y="3202"/>
                      <a:pt x="2274" y="3095"/>
                    </a:cubicBezTo>
                    <a:close/>
                    <a:moveTo>
                      <a:pt x="4326" y="0"/>
                    </a:moveTo>
                    <a:cubicBezTo>
                      <a:pt x="4237" y="0"/>
                      <a:pt x="4146" y="10"/>
                      <a:pt x="4053" y="32"/>
                    </a:cubicBezTo>
                    <a:cubicBezTo>
                      <a:pt x="3202" y="233"/>
                      <a:pt x="2490" y="1439"/>
                      <a:pt x="1857" y="2012"/>
                    </a:cubicBezTo>
                    <a:cubicBezTo>
                      <a:pt x="1284" y="2522"/>
                      <a:pt x="263" y="2924"/>
                      <a:pt x="77" y="3728"/>
                    </a:cubicBezTo>
                    <a:cubicBezTo>
                      <a:pt x="1" y="4006"/>
                      <a:pt x="155" y="4363"/>
                      <a:pt x="465" y="4425"/>
                    </a:cubicBezTo>
                    <a:cubicBezTo>
                      <a:pt x="1176" y="4548"/>
                      <a:pt x="1902" y="4672"/>
                      <a:pt x="2614" y="4749"/>
                    </a:cubicBezTo>
                    <a:cubicBezTo>
                      <a:pt x="2799" y="4780"/>
                      <a:pt x="3001" y="4796"/>
                      <a:pt x="3187" y="4796"/>
                    </a:cubicBezTo>
                    <a:cubicBezTo>
                      <a:pt x="3569" y="4824"/>
                      <a:pt x="3951" y="4839"/>
                      <a:pt x="4333" y="4839"/>
                    </a:cubicBezTo>
                    <a:cubicBezTo>
                      <a:pt x="4802" y="4839"/>
                      <a:pt x="5270" y="4816"/>
                      <a:pt x="5738" y="4765"/>
                    </a:cubicBezTo>
                    <a:cubicBezTo>
                      <a:pt x="5908" y="4757"/>
                      <a:pt x="6078" y="4753"/>
                      <a:pt x="6250" y="4753"/>
                    </a:cubicBezTo>
                    <a:cubicBezTo>
                      <a:pt x="6422" y="4753"/>
                      <a:pt x="6597" y="4757"/>
                      <a:pt x="6775" y="4765"/>
                    </a:cubicBezTo>
                    <a:cubicBezTo>
                      <a:pt x="7067" y="4786"/>
                      <a:pt x="7479" y="4860"/>
                      <a:pt x="7875" y="4860"/>
                    </a:cubicBezTo>
                    <a:cubicBezTo>
                      <a:pt x="8319" y="4860"/>
                      <a:pt x="8742" y="4768"/>
                      <a:pt x="8955" y="4409"/>
                    </a:cubicBezTo>
                    <a:cubicBezTo>
                      <a:pt x="9357" y="3775"/>
                      <a:pt x="8662" y="3187"/>
                      <a:pt x="8274" y="2785"/>
                    </a:cubicBezTo>
                    <a:cubicBezTo>
                      <a:pt x="7563" y="2043"/>
                      <a:pt x="6851" y="1501"/>
                      <a:pt x="6032" y="913"/>
                    </a:cubicBezTo>
                    <a:cubicBezTo>
                      <a:pt x="5527" y="559"/>
                      <a:pt x="4987" y="0"/>
                      <a:pt x="4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
              <p:cNvSpPr/>
              <p:nvPr/>
            </p:nvSpPr>
            <p:spPr>
              <a:xfrm>
                <a:off x="1560177" y="2650170"/>
                <a:ext cx="292078" cy="151948"/>
              </a:xfrm>
              <a:custGeom>
                <a:rect b="b" l="l" r="r" t="t"/>
                <a:pathLst>
                  <a:path extrusionOk="0" h="4860" w="9342">
                    <a:moveTo>
                      <a:pt x="2275" y="3095"/>
                    </a:moveTo>
                    <a:cubicBezTo>
                      <a:pt x="2306" y="3280"/>
                      <a:pt x="2399" y="3466"/>
                      <a:pt x="2537" y="3589"/>
                    </a:cubicBezTo>
                    <a:cubicBezTo>
                      <a:pt x="2259" y="3559"/>
                      <a:pt x="1965" y="3528"/>
                      <a:pt x="1687" y="3497"/>
                    </a:cubicBezTo>
                    <a:cubicBezTo>
                      <a:pt x="1904" y="3342"/>
                      <a:pt x="2120" y="3202"/>
                      <a:pt x="2275" y="3095"/>
                    </a:cubicBezTo>
                    <a:close/>
                    <a:moveTo>
                      <a:pt x="4326" y="0"/>
                    </a:moveTo>
                    <a:cubicBezTo>
                      <a:pt x="4237" y="0"/>
                      <a:pt x="4146" y="10"/>
                      <a:pt x="4053" y="32"/>
                    </a:cubicBezTo>
                    <a:cubicBezTo>
                      <a:pt x="3187" y="233"/>
                      <a:pt x="2491" y="1439"/>
                      <a:pt x="1857" y="2012"/>
                    </a:cubicBezTo>
                    <a:cubicBezTo>
                      <a:pt x="1285" y="2522"/>
                      <a:pt x="264" y="2924"/>
                      <a:pt x="63" y="3728"/>
                    </a:cubicBezTo>
                    <a:cubicBezTo>
                      <a:pt x="1" y="4006"/>
                      <a:pt x="155" y="4363"/>
                      <a:pt x="465" y="4425"/>
                    </a:cubicBezTo>
                    <a:cubicBezTo>
                      <a:pt x="1176" y="4548"/>
                      <a:pt x="1888" y="4672"/>
                      <a:pt x="2615" y="4749"/>
                    </a:cubicBezTo>
                    <a:cubicBezTo>
                      <a:pt x="2801" y="4780"/>
                      <a:pt x="2986" y="4796"/>
                      <a:pt x="3187" y="4796"/>
                    </a:cubicBezTo>
                    <a:cubicBezTo>
                      <a:pt x="3569" y="4824"/>
                      <a:pt x="3952" y="4839"/>
                      <a:pt x="4334" y="4839"/>
                    </a:cubicBezTo>
                    <a:cubicBezTo>
                      <a:pt x="4802" y="4839"/>
                      <a:pt x="5270" y="4816"/>
                      <a:pt x="5739" y="4765"/>
                    </a:cubicBezTo>
                    <a:cubicBezTo>
                      <a:pt x="5909" y="4757"/>
                      <a:pt x="6079" y="4753"/>
                      <a:pt x="6251" y="4753"/>
                    </a:cubicBezTo>
                    <a:cubicBezTo>
                      <a:pt x="6423" y="4753"/>
                      <a:pt x="6597" y="4757"/>
                      <a:pt x="6775" y="4765"/>
                    </a:cubicBezTo>
                    <a:cubicBezTo>
                      <a:pt x="7067" y="4786"/>
                      <a:pt x="7479" y="4860"/>
                      <a:pt x="7876" y="4860"/>
                    </a:cubicBezTo>
                    <a:cubicBezTo>
                      <a:pt x="8320" y="4860"/>
                      <a:pt x="8744" y="4768"/>
                      <a:pt x="8956" y="4409"/>
                    </a:cubicBezTo>
                    <a:cubicBezTo>
                      <a:pt x="9342" y="3775"/>
                      <a:pt x="8661" y="3187"/>
                      <a:pt x="8275" y="2785"/>
                    </a:cubicBezTo>
                    <a:cubicBezTo>
                      <a:pt x="7548" y="2043"/>
                      <a:pt x="6853" y="1501"/>
                      <a:pt x="6032" y="913"/>
                    </a:cubicBezTo>
                    <a:cubicBezTo>
                      <a:pt x="5528" y="559"/>
                      <a:pt x="4988" y="0"/>
                      <a:pt x="4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
              <p:cNvSpPr/>
              <p:nvPr/>
            </p:nvSpPr>
            <p:spPr>
              <a:xfrm>
                <a:off x="1017675" y="2866583"/>
                <a:ext cx="1237406" cy="401036"/>
              </a:xfrm>
              <a:custGeom>
                <a:rect b="b" l="l" r="r" t="t"/>
                <a:pathLst>
                  <a:path extrusionOk="0" h="12827" w="39578">
                    <a:moveTo>
                      <a:pt x="12677" y="1"/>
                    </a:moveTo>
                    <a:cubicBezTo>
                      <a:pt x="12487" y="1"/>
                      <a:pt x="12284" y="32"/>
                      <a:pt x="12064" y="101"/>
                    </a:cubicBezTo>
                    <a:cubicBezTo>
                      <a:pt x="11476" y="270"/>
                      <a:pt x="11043" y="796"/>
                      <a:pt x="10579" y="1153"/>
                    </a:cubicBezTo>
                    <a:cubicBezTo>
                      <a:pt x="9976" y="1600"/>
                      <a:pt x="9434" y="2095"/>
                      <a:pt x="8847" y="2575"/>
                    </a:cubicBezTo>
                    <a:cubicBezTo>
                      <a:pt x="7595" y="3596"/>
                      <a:pt x="6388" y="4648"/>
                      <a:pt x="5166" y="5699"/>
                    </a:cubicBezTo>
                    <a:cubicBezTo>
                      <a:pt x="4021" y="6689"/>
                      <a:pt x="2846" y="7663"/>
                      <a:pt x="1825" y="8762"/>
                    </a:cubicBezTo>
                    <a:cubicBezTo>
                      <a:pt x="1285" y="9364"/>
                      <a:pt x="0" y="10123"/>
                      <a:pt x="248" y="11065"/>
                    </a:cubicBezTo>
                    <a:cubicBezTo>
                      <a:pt x="293" y="11209"/>
                      <a:pt x="442" y="11301"/>
                      <a:pt x="581" y="11301"/>
                    </a:cubicBezTo>
                    <a:cubicBezTo>
                      <a:pt x="681" y="11301"/>
                      <a:pt x="775" y="11253"/>
                      <a:pt x="821" y="11143"/>
                    </a:cubicBezTo>
                    <a:cubicBezTo>
                      <a:pt x="1006" y="10756"/>
                      <a:pt x="1918" y="10354"/>
                      <a:pt x="2258" y="10106"/>
                    </a:cubicBezTo>
                    <a:cubicBezTo>
                      <a:pt x="2769" y="9751"/>
                      <a:pt x="3171" y="9287"/>
                      <a:pt x="3681" y="8931"/>
                    </a:cubicBezTo>
                    <a:cubicBezTo>
                      <a:pt x="4687" y="8189"/>
                      <a:pt x="5630" y="7370"/>
                      <a:pt x="6589" y="6580"/>
                    </a:cubicBezTo>
                    <a:cubicBezTo>
                      <a:pt x="7702" y="5683"/>
                      <a:pt x="8770" y="4755"/>
                      <a:pt x="9883" y="3889"/>
                    </a:cubicBezTo>
                    <a:cubicBezTo>
                      <a:pt x="10455" y="3441"/>
                      <a:pt x="10997" y="2961"/>
                      <a:pt x="11585" y="2544"/>
                    </a:cubicBezTo>
                    <a:cubicBezTo>
                      <a:pt x="11969" y="2271"/>
                      <a:pt x="12340" y="1906"/>
                      <a:pt x="12711" y="1906"/>
                    </a:cubicBezTo>
                    <a:cubicBezTo>
                      <a:pt x="12907" y="1906"/>
                      <a:pt x="13103" y="2008"/>
                      <a:pt x="13301" y="2281"/>
                    </a:cubicBezTo>
                    <a:cubicBezTo>
                      <a:pt x="13966" y="3225"/>
                      <a:pt x="14863" y="3936"/>
                      <a:pt x="15544" y="4864"/>
                    </a:cubicBezTo>
                    <a:cubicBezTo>
                      <a:pt x="16363" y="5931"/>
                      <a:pt x="17415" y="6766"/>
                      <a:pt x="18359" y="7710"/>
                    </a:cubicBezTo>
                    <a:cubicBezTo>
                      <a:pt x="19287" y="8653"/>
                      <a:pt x="20167" y="9673"/>
                      <a:pt x="21188" y="10525"/>
                    </a:cubicBezTo>
                    <a:cubicBezTo>
                      <a:pt x="21514" y="10803"/>
                      <a:pt x="21885" y="11112"/>
                      <a:pt x="22271" y="11375"/>
                    </a:cubicBezTo>
                    <a:cubicBezTo>
                      <a:pt x="22442" y="11545"/>
                      <a:pt x="22611" y="11700"/>
                      <a:pt x="22720" y="11808"/>
                    </a:cubicBezTo>
                    <a:cubicBezTo>
                      <a:pt x="23215" y="12303"/>
                      <a:pt x="23864" y="12473"/>
                      <a:pt x="24545" y="12550"/>
                    </a:cubicBezTo>
                    <a:cubicBezTo>
                      <a:pt x="25333" y="12628"/>
                      <a:pt x="26153" y="12736"/>
                      <a:pt x="26957" y="12783"/>
                    </a:cubicBezTo>
                    <a:cubicBezTo>
                      <a:pt x="27463" y="12812"/>
                      <a:pt x="27972" y="12826"/>
                      <a:pt x="28481" y="12826"/>
                    </a:cubicBezTo>
                    <a:cubicBezTo>
                      <a:pt x="29561" y="12826"/>
                      <a:pt x="30644" y="12764"/>
                      <a:pt x="31705" y="12659"/>
                    </a:cubicBezTo>
                    <a:cubicBezTo>
                      <a:pt x="31936" y="12636"/>
                      <a:pt x="32169" y="12629"/>
                      <a:pt x="32403" y="12629"/>
                    </a:cubicBezTo>
                    <a:cubicBezTo>
                      <a:pt x="32784" y="12629"/>
                      <a:pt x="33167" y="12648"/>
                      <a:pt x="33551" y="12648"/>
                    </a:cubicBezTo>
                    <a:cubicBezTo>
                      <a:pt x="33750" y="12648"/>
                      <a:pt x="33949" y="12643"/>
                      <a:pt x="34148" y="12628"/>
                    </a:cubicBezTo>
                    <a:cubicBezTo>
                      <a:pt x="34798" y="12581"/>
                      <a:pt x="35402" y="12381"/>
                      <a:pt x="36004" y="12179"/>
                    </a:cubicBezTo>
                    <a:cubicBezTo>
                      <a:pt x="36061" y="12201"/>
                      <a:pt x="36117" y="12216"/>
                      <a:pt x="36174" y="12216"/>
                    </a:cubicBezTo>
                    <a:cubicBezTo>
                      <a:pt x="36195" y="12216"/>
                      <a:pt x="36216" y="12214"/>
                      <a:pt x="36237" y="12210"/>
                    </a:cubicBezTo>
                    <a:cubicBezTo>
                      <a:pt x="36284" y="12217"/>
                      <a:pt x="36331" y="12221"/>
                      <a:pt x="36380" y="12221"/>
                    </a:cubicBezTo>
                    <a:cubicBezTo>
                      <a:pt x="36925" y="12221"/>
                      <a:pt x="37569" y="11771"/>
                      <a:pt x="37938" y="11529"/>
                    </a:cubicBezTo>
                    <a:cubicBezTo>
                      <a:pt x="38588" y="11081"/>
                      <a:pt x="39577" y="10509"/>
                      <a:pt x="39530" y="9612"/>
                    </a:cubicBezTo>
                    <a:cubicBezTo>
                      <a:pt x="39518" y="9258"/>
                      <a:pt x="39216" y="8893"/>
                      <a:pt x="38851" y="8893"/>
                    </a:cubicBezTo>
                    <a:cubicBezTo>
                      <a:pt x="38785" y="8893"/>
                      <a:pt x="38718" y="8905"/>
                      <a:pt x="38649" y="8931"/>
                    </a:cubicBezTo>
                    <a:cubicBezTo>
                      <a:pt x="37907" y="9209"/>
                      <a:pt x="37319" y="9952"/>
                      <a:pt x="36747" y="10478"/>
                    </a:cubicBezTo>
                    <a:cubicBezTo>
                      <a:pt x="36484" y="10710"/>
                      <a:pt x="36206" y="10958"/>
                      <a:pt x="35989" y="11236"/>
                    </a:cubicBezTo>
                    <a:cubicBezTo>
                      <a:pt x="35989" y="11267"/>
                      <a:pt x="35973" y="11282"/>
                      <a:pt x="35958" y="11298"/>
                    </a:cubicBezTo>
                    <a:cubicBezTo>
                      <a:pt x="35540" y="11143"/>
                      <a:pt x="35107" y="11003"/>
                      <a:pt x="34674" y="10927"/>
                    </a:cubicBezTo>
                    <a:cubicBezTo>
                      <a:pt x="34247" y="10860"/>
                      <a:pt x="33814" y="10852"/>
                      <a:pt x="33386" y="10852"/>
                    </a:cubicBezTo>
                    <a:cubicBezTo>
                      <a:pt x="33250" y="10852"/>
                      <a:pt x="33114" y="10853"/>
                      <a:pt x="32978" y="10853"/>
                    </a:cubicBezTo>
                    <a:cubicBezTo>
                      <a:pt x="32847" y="10853"/>
                      <a:pt x="32716" y="10852"/>
                      <a:pt x="32587" y="10849"/>
                    </a:cubicBezTo>
                    <a:cubicBezTo>
                      <a:pt x="32540" y="10848"/>
                      <a:pt x="32493" y="10848"/>
                      <a:pt x="32446" y="10848"/>
                    </a:cubicBezTo>
                    <a:cubicBezTo>
                      <a:pt x="31272" y="10848"/>
                      <a:pt x="30111" y="11020"/>
                      <a:pt x="28937" y="11034"/>
                    </a:cubicBezTo>
                    <a:cubicBezTo>
                      <a:pt x="27576" y="11034"/>
                      <a:pt x="26261" y="10958"/>
                      <a:pt x="24931" y="10942"/>
                    </a:cubicBezTo>
                    <a:cubicBezTo>
                      <a:pt x="24560" y="10942"/>
                      <a:pt x="24297" y="10880"/>
                      <a:pt x="24081" y="10803"/>
                    </a:cubicBezTo>
                    <a:cubicBezTo>
                      <a:pt x="23339" y="9782"/>
                      <a:pt x="22070" y="8947"/>
                      <a:pt x="21219" y="8081"/>
                    </a:cubicBezTo>
                    <a:cubicBezTo>
                      <a:pt x="20106" y="6968"/>
                      <a:pt x="18961" y="5916"/>
                      <a:pt x="17833" y="4802"/>
                    </a:cubicBezTo>
                    <a:cubicBezTo>
                      <a:pt x="17291" y="4277"/>
                      <a:pt x="16920" y="3673"/>
                      <a:pt x="16441" y="3101"/>
                    </a:cubicBezTo>
                    <a:cubicBezTo>
                      <a:pt x="16039" y="2621"/>
                      <a:pt x="15466" y="2297"/>
                      <a:pt x="15064" y="1817"/>
                    </a:cubicBezTo>
                    <a:cubicBezTo>
                      <a:pt x="14393" y="1027"/>
                      <a:pt x="13765" y="1"/>
                      <a:pt x="126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
              <p:cNvSpPr/>
              <p:nvPr/>
            </p:nvSpPr>
            <p:spPr>
              <a:xfrm>
                <a:off x="1066541" y="3040633"/>
                <a:ext cx="622799" cy="373148"/>
              </a:xfrm>
              <a:custGeom>
                <a:rect b="b" l="l" r="r" t="t"/>
                <a:pathLst>
                  <a:path extrusionOk="0" h="11935" w="19920">
                    <a:moveTo>
                      <a:pt x="10457" y="1"/>
                    </a:moveTo>
                    <a:cubicBezTo>
                      <a:pt x="10437" y="1"/>
                      <a:pt x="10415" y="3"/>
                      <a:pt x="10393" y="9"/>
                    </a:cubicBezTo>
                    <a:cubicBezTo>
                      <a:pt x="9542" y="163"/>
                      <a:pt x="8784" y="1044"/>
                      <a:pt x="8166" y="1601"/>
                    </a:cubicBezTo>
                    <a:cubicBezTo>
                      <a:pt x="7207" y="2467"/>
                      <a:pt x="6356" y="3411"/>
                      <a:pt x="5459" y="4323"/>
                    </a:cubicBezTo>
                    <a:cubicBezTo>
                      <a:pt x="4593" y="5205"/>
                      <a:pt x="3619" y="6102"/>
                      <a:pt x="2861" y="7076"/>
                    </a:cubicBezTo>
                    <a:cubicBezTo>
                      <a:pt x="2458" y="7587"/>
                      <a:pt x="1980" y="8020"/>
                      <a:pt x="1561" y="8515"/>
                    </a:cubicBezTo>
                    <a:cubicBezTo>
                      <a:pt x="1175" y="8948"/>
                      <a:pt x="897" y="9427"/>
                      <a:pt x="479" y="9814"/>
                    </a:cubicBezTo>
                    <a:cubicBezTo>
                      <a:pt x="0" y="10247"/>
                      <a:pt x="309" y="10896"/>
                      <a:pt x="819" y="11097"/>
                    </a:cubicBezTo>
                    <a:cubicBezTo>
                      <a:pt x="1487" y="11375"/>
                      <a:pt x="2284" y="11431"/>
                      <a:pt x="3068" y="11431"/>
                    </a:cubicBezTo>
                    <a:cubicBezTo>
                      <a:pt x="3590" y="11431"/>
                      <a:pt x="4108" y="11406"/>
                      <a:pt x="4578" y="11406"/>
                    </a:cubicBezTo>
                    <a:cubicBezTo>
                      <a:pt x="4877" y="11406"/>
                      <a:pt x="5176" y="11406"/>
                      <a:pt x="5474" y="11406"/>
                    </a:cubicBezTo>
                    <a:cubicBezTo>
                      <a:pt x="6717" y="11406"/>
                      <a:pt x="7951" y="11415"/>
                      <a:pt x="9187" y="11515"/>
                    </a:cubicBezTo>
                    <a:cubicBezTo>
                      <a:pt x="10477" y="11631"/>
                      <a:pt x="11727" y="11733"/>
                      <a:pt x="13025" y="11733"/>
                    </a:cubicBezTo>
                    <a:cubicBezTo>
                      <a:pt x="13111" y="11733"/>
                      <a:pt x="13198" y="11732"/>
                      <a:pt x="13284" y="11732"/>
                    </a:cubicBezTo>
                    <a:cubicBezTo>
                      <a:pt x="13347" y="11730"/>
                      <a:pt x="13410" y="11729"/>
                      <a:pt x="13473" y="11729"/>
                    </a:cubicBezTo>
                    <a:cubicBezTo>
                      <a:pt x="14550" y="11729"/>
                      <a:pt x="15609" y="11935"/>
                      <a:pt x="16701" y="11935"/>
                    </a:cubicBezTo>
                    <a:cubicBezTo>
                      <a:pt x="16876" y="11935"/>
                      <a:pt x="17052" y="11929"/>
                      <a:pt x="17229" y="11917"/>
                    </a:cubicBezTo>
                    <a:cubicBezTo>
                      <a:pt x="19920" y="11715"/>
                      <a:pt x="18171" y="8886"/>
                      <a:pt x="17089" y="7741"/>
                    </a:cubicBezTo>
                    <a:cubicBezTo>
                      <a:pt x="16734" y="7370"/>
                      <a:pt x="16254" y="7138"/>
                      <a:pt x="15913" y="6752"/>
                    </a:cubicBezTo>
                    <a:cubicBezTo>
                      <a:pt x="15542" y="6333"/>
                      <a:pt x="15202" y="5855"/>
                      <a:pt x="14862" y="5422"/>
                    </a:cubicBezTo>
                    <a:cubicBezTo>
                      <a:pt x="14398" y="4849"/>
                      <a:pt x="13857" y="4246"/>
                      <a:pt x="13486" y="3628"/>
                    </a:cubicBezTo>
                    <a:cubicBezTo>
                      <a:pt x="13315" y="3364"/>
                      <a:pt x="12851" y="2900"/>
                      <a:pt x="12789" y="2653"/>
                    </a:cubicBezTo>
                    <a:cubicBezTo>
                      <a:pt x="12714" y="2374"/>
                      <a:pt x="12421" y="2117"/>
                      <a:pt x="12122" y="2117"/>
                    </a:cubicBezTo>
                    <a:cubicBezTo>
                      <a:pt x="12055" y="2117"/>
                      <a:pt x="11988" y="2130"/>
                      <a:pt x="11923" y="2158"/>
                    </a:cubicBezTo>
                    <a:cubicBezTo>
                      <a:pt x="11290" y="2421"/>
                      <a:pt x="10981" y="3009"/>
                      <a:pt x="10439" y="3426"/>
                    </a:cubicBezTo>
                    <a:cubicBezTo>
                      <a:pt x="9836" y="3859"/>
                      <a:pt x="9341" y="4354"/>
                      <a:pt x="8799" y="4834"/>
                    </a:cubicBezTo>
                    <a:cubicBezTo>
                      <a:pt x="7840" y="5669"/>
                      <a:pt x="6341" y="6581"/>
                      <a:pt x="5985" y="7849"/>
                    </a:cubicBezTo>
                    <a:cubicBezTo>
                      <a:pt x="5908" y="8113"/>
                      <a:pt x="6077" y="8453"/>
                      <a:pt x="6356" y="8515"/>
                    </a:cubicBezTo>
                    <a:cubicBezTo>
                      <a:pt x="7500" y="8746"/>
                      <a:pt x="8676" y="8622"/>
                      <a:pt x="9836" y="8839"/>
                    </a:cubicBezTo>
                    <a:cubicBezTo>
                      <a:pt x="10156" y="8893"/>
                      <a:pt x="10466" y="8913"/>
                      <a:pt x="10772" y="8913"/>
                    </a:cubicBezTo>
                    <a:cubicBezTo>
                      <a:pt x="11518" y="8913"/>
                      <a:pt x="12239" y="8795"/>
                      <a:pt x="13006" y="8762"/>
                    </a:cubicBezTo>
                    <a:cubicBezTo>
                      <a:pt x="13455" y="8746"/>
                      <a:pt x="13779" y="8251"/>
                      <a:pt x="13532" y="7849"/>
                    </a:cubicBezTo>
                    <a:cubicBezTo>
                      <a:pt x="13331" y="7509"/>
                      <a:pt x="13115" y="7216"/>
                      <a:pt x="12806" y="6968"/>
                    </a:cubicBezTo>
                    <a:cubicBezTo>
                      <a:pt x="12527" y="6736"/>
                      <a:pt x="11923" y="6535"/>
                      <a:pt x="11800" y="6179"/>
                    </a:cubicBezTo>
                    <a:cubicBezTo>
                      <a:pt x="11696" y="5891"/>
                      <a:pt x="11451" y="5766"/>
                      <a:pt x="11209" y="5766"/>
                    </a:cubicBezTo>
                    <a:cubicBezTo>
                      <a:pt x="10841" y="5766"/>
                      <a:pt x="10481" y="6056"/>
                      <a:pt x="10640" y="6504"/>
                    </a:cubicBezTo>
                    <a:cubicBezTo>
                      <a:pt x="10826" y="7030"/>
                      <a:pt x="11228" y="7323"/>
                      <a:pt x="11630" y="7633"/>
                    </a:cubicBezTo>
                    <a:cubicBezTo>
                      <a:pt x="11375" y="7645"/>
                      <a:pt x="11120" y="7655"/>
                      <a:pt x="10861" y="7655"/>
                    </a:cubicBezTo>
                    <a:cubicBezTo>
                      <a:pt x="10461" y="7655"/>
                      <a:pt x="10052" y="7631"/>
                      <a:pt x="9620" y="7556"/>
                    </a:cubicBezTo>
                    <a:cubicBezTo>
                      <a:pt x="9256" y="7482"/>
                      <a:pt x="8893" y="7461"/>
                      <a:pt x="8530" y="7461"/>
                    </a:cubicBezTo>
                    <a:cubicBezTo>
                      <a:pt x="8135" y="7461"/>
                      <a:pt x="7741" y="7486"/>
                      <a:pt x="7346" y="7494"/>
                    </a:cubicBezTo>
                    <a:cubicBezTo>
                      <a:pt x="7918" y="6736"/>
                      <a:pt x="9001" y="6055"/>
                      <a:pt x="9573" y="5607"/>
                    </a:cubicBezTo>
                    <a:cubicBezTo>
                      <a:pt x="10006" y="5236"/>
                      <a:pt x="10408" y="4834"/>
                      <a:pt x="10888" y="4525"/>
                    </a:cubicBezTo>
                    <a:cubicBezTo>
                      <a:pt x="11088" y="4385"/>
                      <a:pt x="11428" y="4061"/>
                      <a:pt x="11754" y="3828"/>
                    </a:cubicBezTo>
                    <a:cubicBezTo>
                      <a:pt x="11878" y="3999"/>
                      <a:pt x="12016" y="4184"/>
                      <a:pt x="12156" y="4401"/>
                    </a:cubicBezTo>
                    <a:cubicBezTo>
                      <a:pt x="12728" y="5220"/>
                      <a:pt x="13362" y="6009"/>
                      <a:pt x="13996" y="6783"/>
                    </a:cubicBezTo>
                    <a:cubicBezTo>
                      <a:pt x="14522" y="7416"/>
                      <a:pt x="14971" y="7958"/>
                      <a:pt x="15604" y="8484"/>
                    </a:cubicBezTo>
                    <a:cubicBezTo>
                      <a:pt x="16022" y="8839"/>
                      <a:pt x="16796" y="9690"/>
                      <a:pt x="17043" y="10402"/>
                    </a:cubicBezTo>
                    <a:cubicBezTo>
                      <a:pt x="16973" y="10406"/>
                      <a:pt x="16895" y="10408"/>
                      <a:pt x="16811" y="10408"/>
                    </a:cubicBezTo>
                    <a:cubicBezTo>
                      <a:pt x="16301" y="10408"/>
                      <a:pt x="15592" y="10337"/>
                      <a:pt x="15419" y="10324"/>
                    </a:cubicBezTo>
                    <a:cubicBezTo>
                      <a:pt x="14816" y="10278"/>
                      <a:pt x="14228" y="10123"/>
                      <a:pt x="13625" y="10107"/>
                    </a:cubicBezTo>
                    <a:cubicBezTo>
                      <a:pt x="12342" y="10092"/>
                      <a:pt x="11104" y="9999"/>
                      <a:pt x="9820" y="9952"/>
                    </a:cubicBezTo>
                    <a:cubicBezTo>
                      <a:pt x="8351" y="9907"/>
                      <a:pt x="6898" y="9829"/>
                      <a:pt x="5413" y="9829"/>
                    </a:cubicBezTo>
                    <a:cubicBezTo>
                      <a:pt x="4864" y="9829"/>
                      <a:pt x="4315" y="9849"/>
                      <a:pt x="3767" y="9849"/>
                    </a:cubicBezTo>
                    <a:cubicBezTo>
                      <a:pt x="3635" y="9849"/>
                      <a:pt x="3503" y="9848"/>
                      <a:pt x="3372" y="9845"/>
                    </a:cubicBezTo>
                    <a:cubicBezTo>
                      <a:pt x="3124" y="9845"/>
                      <a:pt x="2846" y="9845"/>
                      <a:pt x="2551" y="9829"/>
                    </a:cubicBezTo>
                    <a:cubicBezTo>
                      <a:pt x="2908" y="9381"/>
                      <a:pt x="3263" y="8917"/>
                      <a:pt x="3603" y="8499"/>
                    </a:cubicBezTo>
                    <a:cubicBezTo>
                      <a:pt x="4376" y="7525"/>
                      <a:pt x="5227" y="6628"/>
                      <a:pt x="6015" y="5669"/>
                    </a:cubicBezTo>
                    <a:cubicBezTo>
                      <a:pt x="6696" y="4834"/>
                      <a:pt x="7376" y="3983"/>
                      <a:pt x="8119" y="3209"/>
                    </a:cubicBezTo>
                    <a:cubicBezTo>
                      <a:pt x="8583" y="2715"/>
                      <a:pt x="9047" y="2220"/>
                      <a:pt x="9480" y="1710"/>
                    </a:cubicBezTo>
                    <a:cubicBezTo>
                      <a:pt x="9820" y="1292"/>
                      <a:pt x="10145" y="751"/>
                      <a:pt x="10562" y="426"/>
                    </a:cubicBezTo>
                    <a:cubicBezTo>
                      <a:pt x="10760" y="284"/>
                      <a:pt x="10674" y="1"/>
                      <a:pt x="104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
              <p:cNvSpPr/>
              <p:nvPr/>
            </p:nvSpPr>
            <p:spPr>
              <a:xfrm>
                <a:off x="1125506" y="1880625"/>
                <a:ext cx="1546617" cy="887426"/>
              </a:xfrm>
              <a:custGeom>
                <a:rect b="b" l="l" r="r" t="t"/>
                <a:pathLst>
                  <a:path extrusionOk="0" h="28384" w="49468">
                    <a:moveTo>
                      <a:pt x="24080" y="1819"/>
                    </a:moveTo>
                    <a:cubicBezTo>
                      <a:pt x="24839" y="1819"/>
                      <a:pt x="25612" y="1834"/>
                      <a:pt x="26354" y="1912"/>
                    </a:cubicBezTo>
                    <a:cubicBezTo>
                      <a:pt x="26661" y="1950"/>
                      <a:pt x="26959" y="1964"/>
                      <a:pt x="27253" y="1964"/>
                    </a:cubicBezTo>
                    <a:cubicBezTo>
                      <a:pt x="27983" y="1964"/>
                      <a:pt x="28688" y="1880"/>
                      <a:pt x="29432" y="1880"/>
                    </a:cubicBezTo>
                    <a:cubicBezTo>
                      <a:pt x="29478" y="1880"/>
                      <a:pt x="29525" y="1880"/>
                      <a:pt x="29571" y="1881"/>
                    </a:cubicBezTo>
                    <a:cubicBezTo>
                      <a:pt x="29876" y="1888"/>
                      <a:pt x="30180" y="1891"/>
                      <a:pt x="30485" y="1891"/>
                    </a:cubicBezTo>
                    <a:cubicBezTo>
                      <a:pt x="31541" y="1891"/>
                      <a:pt x="32598" y="1855"/>
                      <a:pt x="33654" y="1819"/>
                    </a:cubicBezTo>
                    <a:lnTo>
                      <a:pt x="33654" y="1819"/>
                    </a:lnTo>
                    <a:cubicBezTo>
                      <a:pt x="33654" y="3288"/>
                      <a:pt x="33530" y="4727"/>
                      <a:pt x="33483" y="6180"/>
                    </a:cubicBezTo>
                    <a:cubicBezTo>
                      <a:pt x="33421" y="6628"/>
                      <a:pt x="33345" y="7061"/>
                      <a:pt x="33359" y="7511"/>
                    </a:cubicBezTo>
                    <a:cubicBezTo>
                      <a:pt x="32850" y="7525"/>
                      <a:pt x="32339" y="7541"/>
                      <a:pt x="31829" y="7572"/>
                    </a:cubicBezTo>
                    <a:cubicBezTo>
                      <a:pt x="30359" y="7480"/>
                      <a:pt x="28860" y="7464"/>
                      <a:pt x="27437" y="7449"/>
                    </a:cubicBezTo>
                    <a:cubicBezTo>
                      <a:pt x="26323" y="7418"/>
                      <a:pt x="25210" y="7418"/>
                      <a:pt x="24080" y="7402"/>
                    </a:cubicBezTo>
                    <a:cubicBezTo>
                      <a:pt x="24127" y="7294"/>
                      <a:pt x="24158" y="7185"/>
                      <a:pt x="24158" y="7047"/>
                    </a:cubicBezTo>
                    <a:cubicBezTo>
                      <a:pt x="24189" y="5407"/>
                      <a:pt x="24375" y="3706"/>
                      <a:pt x="24158" y="2112"/>
                    </a:cubicBezTo>
                    <a:cubicBezTo>
                      <a:pt x="24142" y="2005"/>
                      <a:pt x="24111" y="1912"/>
                      <a:pt x="24080" y="1819"/>
                    </a:cubicBezTo>
                    <a:close/>
                    <a:moveTo>
                      <a:pt x="9202" y="22296"/>
                    </a:moveTo>
                    <a:cubicBezTo>
                      <a:pt x="9573" y="22991"/>
                      <a:pt x="10053" y="23671"/>
                      <a:pt x="10409" y="24337"/>
                    </a:cubicBezTo>
                    <a:cubicBezTo>
                      <a:pt x="10687" y="24894"/>
                      <a:pt x="10903" y="25435"/>
                      <a:pt x="11105" y="26038"/>
                    </a:cubicBezTo>
                    <a:cubicBezTo>
                      <a:pt x="11151" y="26193"/>
                      <a:pt x="11198" y="26362"/>
                      <a:pt x="11291" y="26502"/>
                    </a:cubicBezTo>
                    <a:lnTo>
                      <a:pt x="11383" y="26688"/>
                    </a:lnTo>
                    <a:cubicBezTo>
                      <a:pt x="11383" y="26719"/>
                      <a:pt x="11398" y="26750"/>
                      <a:pt x="11398" y="26765"/>
                    </a:cubicBezTo>
                    <a:cubicBezTo>
                      <a:pt x="11275" y="26795"/>
                      <a:pt x="11151" y="26857"/>
                      <a:pt x="11027" y="26888"/>
                    </a:cubicBezTo>
                    <a:cubicBezTo>
                      <a:pt x="10316" y="27043"/>
                      <a:pt x="9651" y="27043"/>
                      <a:pt x="8940" y="27059"/>
                    </a:cubicBezTo>
                    <a:cubicBezTo>
                      <a:pt x="8737" y="27063"/>
                      <a:pt x="8535" y="27064"/>
                      <a:pt x="8332" y="27064"/>
                    </a:cubicBezTo>
                    <a:cubicBezTo>
                      <a:pt x="7669" y="27064"/>
                      <a:pt x="7009" y="27045"/>
                      <a:pt x="6357" y="26997"/>
                    </a:cubicBezTo>
                    <a:cubicBezTo>
                      <a:pt x="6837" y="26162"/>
                      <a:pt x="7408" y="25342"/>
                      <a:pt x="7841" y="24492"/>
                    </a:cubicBezTo>
                    <a:cubicBezTo>
                      <a:pt x="8212" y="23764"/>
                      <a:pt x="8878" y="23069"/>
                      <a:pt x="9202" y="22296"/>
                    </a:cubicBezTo>
                    <a:close/>
                    <a:moveTo>
                      <a:pt x="35458" y="1"/>
                    </a:moveTo>
                    <a:cubicBezTo>
                      <a:pt x="35238" y="1"/>
                      <a:pt x="35017" y="71"/>
                      <a:pt x="34844" y="211"/>
                    </a:cubicBezTo>
                    <a:cubicBezTo>
                      <a:pt x="33239" y="281"/>
                      <a:pt x="31634" y="351"/>
                      <a:pt x="30041" y="351"/>
                    </a:cubicBezTo>
                    <a:cubicBezTo>
                      <a:pt x="29884" y="351"/>
                      <a:pt x="29728" y="351"/>
                      <a:pt x="29571" y="349"/>
                    </a:cubicBezTo>
                    <a:cubicBezTo>
                      <a:pt x="28756" y="349"/>
                      <a:pt x="27968" y="461"/>
                      <a:pt x="27165" y="461"/>
                    </a:cubicBezTo>
                    <a:cubicBezTo>
                      <a:pt x="26932" y="461"/>
                      <a:pt x="26698" y="451"/>
                      <a:pt x="26462" y="427"/>
                    </a:cubicBezTo>
                    <a:cubicBezTo>
                      <a:pt x="26005" y="383"/>
                      <a:pt x="25547" y="369"/>
                      <a:pt x="25088" y="369"/>
                    </a:cubicBezTo>
                    <a:cubicBezTo>
                      <a:pt x="24257" y="369"/>
                      <a:pt x="23423" y="417"/>
                      <a:pt x="22595" y="427"/>
                    </a:cubicBezTo>
                    <a:cubicBezTo>
                      <a:pt x="21529" y="442"/>
                      <a:pt x="20523" y="551"/>
                      <a:pt x="19471" y="675"/>
                    </a:cubicBezTo>
                    <a:cubicBezTo>
                      <a:pt x="19426" y="675"/>
                      <a:pt x="19379" y="675"/>
                      <a:pt x="19317" y="659"/>
                    </a:cubicBezTo>
                    <a:cubicBezTo>
                      <a:pt x="18787" y="575"/>
                      <a:pt x="18324" y="434"/>
                      <a:pt x="17823" y="434"/>
                    </a:cubicBezTo>
                    <a:cubicBezTo>
                      <a:pt x="17681" y="434"/>
                      <a:pt x="17535" y="446"/>
                      <a:pt x="17384" y="473"/>
                    </a:cubicBezTo>
                    <a:cubicBezTo>
                      <a:pt x="16598" y="597"/>
                      <a:pt x="15782" y="641"/>
                      <a:pt x="14959" y="641"/>
                    </a:cubicBezTo>
                    <a:cubicBezTo>
                      <a:pt x="13726" y="641"/>
                      <a:pt x="12478" y="541"/>
                      <a:pt x="11291" y="458"/>
                    </a:cubicBezTo>
                    <a:cubicBezTo>
                      <a:pt x="10826" y="428"/>
                      <a:pt x="10357" y="417"/>
                      <a:pt x="9887" y="417"/>
                    </a:cubicBezTo>
                    <a:cubicBezTo>
                      <a:pt x="8401" y="417"/>
                      <a:pt x="6897" y="535"/>
                      <a:pt x="5429" y="582"/>
                    </a:cubicBezTo>
                    <a:cubicBezTo>
                      <a:pt x="5143" y="590"/>
                      <a:pt x="4858" y="592"/>
                      <a:pt x="4572" y="592"/>
                    </a:cubicBezTo>
                    <a:cubicBezTo>
                      <a:pt x="4172" y="592"/>
                      <a:pt x="3771" y="588"/>
                      <a:pt x="3371" y="588"/>
                    </a:cubicBezTo>
                    <a:cubicBezTo>
                      <a:pt x="2435" y="588"/>
                      <a:pt x="1501" y="613"/>
                      <a:pt x="572" y="782"/>
                    </a:cubicBezTo>
                    <a:cubicBezTo>
                      <a:pt x="341" y="829"/>
                      <a:pt x="434" y="1139"/>
                      <a:pt x="619" y="1154"/>
                    </a:cubicBezTo>
                    <a:cubicBezTo>
                      <a:pt x="2397" y="1401"/>
                      <a:pt x="4068" y="1618"/>
                      <a:pt x="5862" y="1665"/>
                    </a:cubicBezTo>
                    <a:cubicBezTo>
                      <a:pt x="7718" y="1726"/>
                      <a:pt x="9635" y="1648"/>
                      <a:pt x="11491" y="1850"/>
                    </a:cubicBezTo>
                    <a:cubicBezTo>
                      <a:pt x="12617" y="1972"/>
                      <a:pt x="13810" y="2048"/>
                      <a:pt x="14989" y="2048"/>
                    </a:cubicBezTo>
                    <a:cubicBezTo>
                      <a:pt x="15755" y="2048"/>
                      <a:pt x="16514" y="2016"/>
                      <a:pt x="17244" y="1943"/>
                    </a:cubicBezTo>
                    <a:cubicBezTo>
                      <a:pt x="17533" y="1913"/>
                      <a:pt x="17819" y="1902"/>
                      <a:pt x="18105" y="1902"/>
                    </a:cubicBezTo>
                    <a:cubicBezTo>
                      <a:pt x="18784" y="1902"/>
                      <a:pt x="19457" y="1962"/>
                      <a:pt x="20132" y="1962"/>
                    </a:cubicBezTo>
                    <a:cubicBezTo>
                      <a:pt x="20483" y="1962"/>
                      <a:pt x="20835" y="1946"/>
                      <a:pt x="21189" y="1896"/>
                    </a:cubicBezTo>
                    <a:lnTo>
                      <a:pt x="21189" y="1896"/>
                    </a:lnTo>
                    <a:cubicBezTo>
                      <a:pt x="21142" y="2143"/>
                      <a:pt x="21127" y="2376"/>
                      <a:pt x="21111" y="2607"/>
                    </a:cubicBezTo>
                    <a:cubicBezTo>
                      <a:pt x="21018" y="3428"/>
                      <a:pt x="20925" y="4232"/>
                      <a:pt x="20925" y="5082"/>
                    </a:cubicBezTo>
                    <a:cubicBezTo>
                      <a:pt x="20925" y="5747"/>
                      <a:pt x="20879" y="6814"/>
                      <a:pt x="21265" y="7402"/>
                    </a:cubicBezTo>
                    <a:lnTo>
                      <a:pt x="18976" y="7402"/>
                    </a:lnTo>
                    <a:cubicBezTo>
                      <a:pt x="16042" y="7402"/>
                      <a:pt x="13107" y="7205"/>
                      <a:pt x="10182" y="7205"/>
                    </a:cubicBezTo>
                    <a:cubicBezTo>
                      <a:pt x="8190" y="7205"/>
                      <a:pt x="6202" y="7296"/>
                      <a:pt x="4222" y="7603"/>
                    </a:cubicBezTo>
                    <a:cubicBezTo>
                      <a:pt x="3975" y="7634"/>
                      <a:pt x="3975" y="8051"/>
                      <a:pt x="4222" y="8082"/>
                    </a:cubicBezTo>
                    <a:cubicBezTo>
                      <a:pt x="6604" y="8453"/>
                      <a:pt x="8986" y="8408"/>
                      <a:pt x="11367" y="8655"/>
                    </a:cubicBezTo>
                    <a:cubicBezTo>
                      <a:pt x="12543" y="8779"/>
                      <a:pt x="13749" y="8686"/>
                      <a:pt x="14941" y="8810"/>
                    </a:cubicBezTo>
                    <a:cubicBezTo>
                      <a:pt x="15405" y="8855"/>
                      <a:pt x="15883" y="8886"/>
                      <a:pt x="16347" y="8886"/>
                    </a:cubicBezTo>
                    <a:cubicBezTo>
                      <a:pt x="15807" y="9645"/>
                      <a:pt x="15543" y="10573"/>
                      <a:pt x="14941" y="11315"/>
                    </a:cubicBezTo>
                    <a:cubicBezTo>
                      <a:pt x="14244" y="12181"/>
                      <a:pt x="13734" y="13093"/>
                      <a:pt x="13130" y="14021"/>
                    </a:cubicBezTo>
                    <a:cubicBezTo>
                      <a:pt x="12419" y="15104"/>
                      <a:pt x="11584" y="16093"/>
                      <a:pt x="10872" y="17176"/>
                    </a:cubicBezTo>
                    <a:cubicBezTo>
                      <a:pt x="10594" y="17594"/>
                      <a:pt x="10270" y="18011"/>
                      <a:pt x="10006" y="18429"/>
                    </a:cubicBezTo>
                    <a:cubicBezTo>
                      <a:pt x="9759" y="18831"/>
                      <a:pt x="9559" y="19388"/>
                      <a:pt x="9280" y="19821"/>
                    </a:cubicBezTo>
                    <a:cubicBezTo>
                      <a:pt x="9078" y="19512"/>
                      <a:pt x="8924" y="19125"/>
                      <a:pt x="8769" y="18877"/>
                    </a:cubicBezTo>
                    <a:cubicBezTo>
                      <a:pt x="8398" y="18320"/>
                      <a:pt x="7919" y="17811"/>
                      <a:pt x="7470" y="17300"/>
                    </a:cubicBezTo>
                    <a:cubicBezTo>
                      <a:pt x="6558" y="16295"/>
                      <a:pt x="5507" y="15305"/>
                      <a:pt x="4748" y="14176"/>
                    </a:cubicBezTo>
                    <a:cubicBezTo>
                      <a:pt x="4129" y="13279"/>
                      <a:pt x="3418" y="12474"/>
                      <a:pt x="2723" y="11655"/>
                    </a:cubicBezTo>
                    <a:cubicBezTo>
                      <a:pt x="2335" y="11206"/>
                      <a:pt x="2042" y="10649"/>
                      <a:pt x="1686" y="10171"/>
                    </a:cubicBezTo>
                    <a:cubicBezTo>
                      <a:pt x="1455" y="9845"/>
                      <a:pt x="789" y="9350"/>
                      <a:pt x="665" y="9010"/>
                    </a:cubicBezTo>
                    <a:cubicBezTo>
                      <a:pt x="634" y="8916"/>
                      <a:pt x="546" y="8865"/>
                      <a:pt x="459" y="8865"/>
                    </a:cubicBezTo>
                    <a:cubicBezTo>
                      <a:pt x="376" y="8865"/>
                      <a:pt x="293" y="8912"/>
                      <a:pt x="263" y="9010"/>
                    </a:cubicBezTo>
                    <a:cubicBezTo>
                      <a:pt x="1" y="9876"/>
                      <a:pt x="991" y="11037"/>
                      <a:pt x="1346" y="11779"/>
                    </a:cubicBezTo>
                    <a:cubicBezTo>
                      <a:pt x="1624" y="12336"/>
                      <a:pt x="2150" y="12800"/>
                      <a:pt x="2537" y="13295"/>
                    </a:cubicBezTo>
                    <a:cubicBezTo>
                      <a:pt x="2939" y="13804"/>
                      <a:pt x="3310" y="14268"/>
                      <a:pt x="3666" y="14810"/>
                    </a:cubicBezTo>
                    <a:cubicBezTo>
                      <a:pt x="4393" y="15939"/>
                      <a:pt x="5352" y="16928"/>
                      <a:pt x="6218" y="17949"/>
                    </a:cubicBezTo>
                    <a:cubicBezTo>
                      <a:pt x="6775" y="18615"/>
                      <a:pt x="7315" y="19248"/>
                      <a:pt x="7779" y="19991"/>
                    </a:cubicBezTo>
                    <a:cubicBezTo>
                      <a:pt x="8105" y="20516"/>
                      <a:pt x="8336" y="21027"/>
                      <a:pt x="8831" y="21383"/>
                    </a:cubicBezTo>
                    <a:lnTo>
                      <a:pt x="8831" y="21413"/>
                    </a:lnTo>
                    <a:lnTo>
                      <a:pt x="8831" y="21430"/>
                    </a:lnTo>
                    <a:cubicBezTo>
                      <a:pt x="7965" y="22172"/>
                      <a:pt x="7284" y="23022"/>
                      <a:pt x="6744" y="24059"/>
                    </a:cubicBezTo>
                    <a:cubicBezTo>
                      <a:pt x="6187" y="25141"/>
                      <a:pt x="5383" y="26115"/>
                      <a:pt x="4872" y="27214"/>
                    </a:cubicBezTo>
                    <a:cubicBezTo>
                      <a:pt x="4671" y="27662"/>
                      <a:pt x="4919" y="28080"/>
                      <a:pt x="5398" y="28142"/>
                    </a:cubicBezTo>
                    <a:cubicBezTo>
                      <a:pt x="6635" y="28284"/>
                      <a:pt x="7893" y="28384"/>
                      <a:pt x="9145" y="28384"/>
                    </a:cubicBezTo>
                    <a:cubicBezTo>
                      <a:pt x="9381" y="28384"/>
                      <a:pt x="9616" y="28380"/>
                      <a:pt x="9852" y="28373"/>
                    </a:cubicBezTo>
                    <a:cubicBezTo>
                      <a:pt x="10517" y="28358"/>
                      <a:pt x="11182" y="28187"/>
                      <a:pt x="11817" y="28064"/>
                    </a:cubicBezTo>
                    <a:cubicBezTo>
                      <a:pt x="12188" y="27987"/>
                      <a:pt x="12512" y="27971"/>
                      <a:pt x="12744" y="27616"/>
                    </a:cubicBezTo>
                    <a:cubicBezTo>
                      <a:pt x="13208" y="26904"/>
                      <a:pt x="12450" y="25837"/>
                      <a:pt x="12233" y="25156"/>
                    </a:cubicBezTo>
                    <a:cubicBezTo>
                      <a:pt x="12017" y="24507"/>
                      <a:pt x="11693" y="23935"/>
                      <a:pt x="11383" y="23331"/>
                    </a:cubicBezTo>
                    <a:cubicBezTo>
                      <a:pt x="11043" y="22651"/>
                      <a:pt x="10208" y="21739"/>
                      <a:pt x="10115" y="20980"/>
                    </a:cubicBezTo>
                    <a:cubicBezTo>
                      <a:pt x="10734" y="20285"/>
                      <a:pt x="11136" y="19357"/>
                      <a:pt x="11662" y="18615"/>
                    </a:cubicBezTo>
                    <a:cubicBezTo>
                      <a:pt x="12404" y="17609"/>
                      <a:pt x="13208" y="16619"/>
                      <a:pt x="13873" y="15553"/>
                    </a:cubicBezTo>
                    <a:cubicBezTo>
                      <a:pt x="14553" y="14470"/>
                      <a:pt x="15172" y="13326"/>
                      <a:pt x="15961" y="12336"/>
                    </a:cubicBezTo>
                    <a:cubicBezTo>
                      <a:pt x="16271" y="11934"/>
                      <a:pt x="16611" y="11532"/>
                      <a:pt x="16858" y="11082"/>
                    </a:cubicBezTo>
                    <a:cubicBezTo>
                      <a:pt x="17075" y="10680"/>
                      <a:pt x="17182" y="10216"/>
                      <a:pt x="17430" y="9830"/>
                    </a:cubicBezTo>
                    <a:cubicBezTo>
                      <a:pt x="17724" y="9721"/>
                      <a:pt x="17941" y="9428"/>
                      <a:pt x="17817" y="9026"/>
                    </a:cubicBezTo>
                    <a:cubicBezTo>
                      <a:pt x="17801" y="8995"/>
                      <a:pt x="17786" y="8964"/>
                      <a:pt x="17770" y="8917"/>
                    </a:cubicBezTo>
                    <a:cubicBezTo>
                      <a:pt x="17770" y="8917"/>
                      <a:pt x="17770" y="8902"/>
                      <a:pt x="17755" y="8886"/>
                    </a:cubicBezTo>
                    <a:cubicBezTo>
                      <a:pt x="18172" y="8886"/>
                      <a:pt x="18574" y="8872"/>
                      <a:pt x="18976" y="8872"/>
                    </a:cubicBezTo>
                    <a:cubicBezTo>
                      <a:pt x="19912" y="8879"/>
                      <a:pt x="20852" y="8879"/>
                      <a:pt x="21794" y="8879"/>
                    </a:cubicBezTo>
                    <a:cubicBezTo>
                      <a:pt x="22735" y="8879"/>
                      <a:pt x="23679" y="8879"/>
                      <a:pt x="24622" y="8886"/>
                    </a:cubicBezTo>
                    <a:cubicBezTo>
                      <a:pt x="25805" y="9192"/>
                      <a:pt x="27116" y="9297"/>
                      <a:pt x="28381" y="9297"/>
                    </a:cubicBezTo>
                    <a:cubicBezTo>
                      <a:pt x="29035" y="9297"/>
                      <a:pt x="29677" y="9269"/>
                      <a:pt x="30282" y="9227"/>
                    </a:cubicBezTo>
                    <a:cubicBezTo>
                      <a:pt x="31590" y="9143"/>
                      <a:pt x="32902" y="9118"/>
                      <a:pt x="34217" y="9118"/>
                    </a:cubicBezTo>
                    <a:cubicBezTo>
                      <a:pt x="35327" y="9118"/>
                      <a:pt x="36439" y="9136"/>
                      <a:pt x="37551" y="9150"/>
                    </a:cubicBezTo>
                    <a:cubicBezTo>
                      <a:pt x="37639" y="9150"/>
                      <a:pt x="37728" y="9151"/>
                      <a:pt x="37816" y="9151"/>
                    </a:cubicBezTo>
                    <a:cubicBezTo>
                      <a:pt x="40028" y="9151"/>
                      <a:pt x="42201" y="8977"/>
                      <a:pt x="44402" y="8933"/>
                    </a:cubicBezTo>
                    <a:cubicBezTo>
                      <a:pt x="45346" y="8917"/>
                      <a:pt x="46274" y="8748"/>
                      <a:pt x="47217" y="8686"/>
                    </a:cubicBezTo>
                    <a:cubicBezTo>
                      <a:pt x="47928" y="8655"/>
                      <a:pt x="48670" y="8686"/>
                      <a:pt x="49196" y="8129"/>
                    </a:cubicBezTo>
                    <a:cubicBezTo>
                      <a:pt x="49468" y="7844"/>
                      <a:pt x="49226" y="7440"/>
                      <a:pt x="48883" y="7440"/>
                    </a:cubicBezTo>
                    <a:cubicBezTo>
                      <a:pt x="48854" y="7440"/>
                      <a:pt x="48824" y="7443"/>
                      <a:pt x="48794" y="7449"/>
                    </a:cubicBezTo>
                    <a:cubicBezTo>
                      <a:pt x="48732" y="7464"/>
                      <a:pt x="48670" y="7464"/>
                      <a:pt x="48594" y="7480"/>
                    </a:cubicBezTo>
                    <a:cubicBezTo>
                      <a:pt x="48625" y="7387"/>
                      <a:pt x="48639" y="7294"/>
                      <a:pt x="48639" y="7185"/>
                    </a:cubicBezTo>
                    <a:cubicBezTo>
                      <a:pt x="48717" y="5515"/>
                      <a:pt x="48794" y="3892"/>
                      <a:pt x="48779" y="2221"/>
                    </a:cubicBezTo>
                    <a:cubicBezTo>
                      <a:pt x="48763" y="1648"/>
                      <a:pt x="48377" y="1355"/>
                      <a:pt x="47959" y="1324"/>
                    </a:cubicBezTo>
                    <a:cubicBezTo>
                      <a:pt x="47944" y="1293"/>
                      <a:pt x="47944" y="1246"/>
                      <a:pt x="47944" y="1215"/>
                    </a:cubicBezTo>
                    <a:lnTo>
                      <a:pt x="47944" y="1184"/>
                    </a:lnTo>
                    <a:cubicBezTo>
                      <a:pt x="47928" y="1108"/>
                      <a:pt x="47928" y="1030"/>
                      <a:pt x="47913" y="953"/>
                    </a:cubicBezTo>
                    <a:cubicBezTo>
                      <a:pt x="47851" y="523"/>
                      <a:pt x="47495" y="328"/>
                      <a:pt x="47121" y="328"/>
                    </a:cubicBezTo>
                    <a:cubicBezTo>
                      <a:pt x="46648" y="328"/>
                      <a:pt x="46146" y="640"/>
                      <a:pt x="46181" y="1184"/>
                    </a:cubicBezTo>
                    <a:cubicBezTo>
                      <a:pt x="46196" y="1432"/>
                      <a:pt x="46196" y="1679"/>
                      <a:pt x="46181" y="1927"/>
                    </a:cubicBezTo>
                    <a:cubicBezTo>
                      <a:pt x="45934" y="2762"/>
                      <a:pt x="46057" y="3737"/>
                      <a:pt x="45979" y="4587"/>
                    </a:cubicBezTo>
                    <a:cubicBezTo>
                      <a:pt x="45903" y="5515"/>
                      <a:pt x="45686" y="6412"/>
                      <a:pt x="45732" y="7340"/>
                    </a:cubicBezTo>
                    <a:cubicBezTo>
                      <a:pt x="45599" y="7342"/>
                      <a:pt x="45467" y="7343"/>
                      <a:pt x="45334" y="7343"/>
                    </a:cubicBezTo>
                    <a:cubicBezTo>
                      <a:pt x="44928" y="7343"/>
                      <a:pt x="44523" y="7334"/>
                      <a:pt x="44118" y="7334"/>
                    </a:cubicBezTo>
                    <a:cubicBezTo>
                      <a:pt x="43821" y="7334"/>
                      <a:pt x="43524" y="7339"/>
                      <a:pt x="43226" y="7356"/>
                    </a:cubicBezTo>
                    <a:cubicBezTo>
                      <a:pt x="41311" y="7450"/>
                      <a:pt x="39408" y="7498"/>
                      <a:pt x="37495" y="7498"/>
                    </a:cubicBezTo>
                    <a:cubicBezTo>
                      <a:pt x="37215" y="7498"/>
                      <a:pt x="36935" y="7497"/>
                      <a:pt x="36654" y="7494"/>
                    </a:cubicBezTo>
                    <a:cubicBezTo>
                      <a:pt x="36469" y="7480"/>
                      <a:pt x="36298" y="7480"/>
                      <a:pt x="36112" y="7480"/>
                    </a:cubicBezTo>
                    <a:cubicBezTo>
                      <a:pt x="36143" y="7433"/>
                      <a:pt x="36174" y="7371"/>
                      <a:pt x="36190" y="7294"/>
                    </a:cubicBezTo>
                    <a:cubicBezTo>
                      <a:pt x="36669" y="5577"/>
                      <a:pt x="36469" y="3582"/>
                      <a:pt x="36407" y="1757"/>
                    </a:cubicBezTo>
                    <a:cubicBezTo>
                      <a:pt x="36700" y="1757"/>
                      <a:pt x="37009" y="1741"/>
                      <a:pt x="37319" y="1741"/>
                    </a:cubicBezTo>
                    <a:cubicBezTo>
                      <a:pt x="38324" y="1741"/>
                      <a:pt x="39333" y="1759"/>
                      <a:pt x="40341" y="1759"/>
                    </a:cubicBezTo>
                    <a:cubicBezTo>
                      <a:pt x="42125" y="1759"/>
                      <a:pt x="43906" y="1702"/>
                      <a:pt x="45655" y="1386"/>
                    </a:cubicBezTo>
                    <a:cubicBezTo>
                      <a:pt x="46072" y="1308"/>
                      <a:pt x="46072" y="628"/>
                      <a:pt x="45655" y="551"/>
                    </a:cubicBezTo>
                    <a:cubicBezTo>
                      <a:pt x="43665" y="190"/>
                      <a:pt x="41637" y="81"/>
                      <a:pt x="39597" y="81"/>
                    </a:cubicBezTo>
                    <a:cubicBezTo>
                      <a:pt x="38402" y="81"/>
                      <a:pt x="37204" y="118"/>
                      <a:pt x="36005" y="164"/>
                    </a:cubicBezTo>
                    <a:cubicBezTo>
                      <a:pt x="35845" y="55"/>
                      <a:pt x="35652" y="1"/>
                      <a:pt x="354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
              <p:cNvSpPr/>
              <p:nvPr/>
            </p:nvSpPr>
            <p:spPr>
              <a:xfrm>
                <a:off x="1991034" y="1993334"/>
                <a:ext cx="68189" cy="69408"/>
              </a:xfrm>
              <a:custGeom>
                <a:rect b="b" l="l" r="r" t="t"/>
                <a:pathLst>
                  <a:path extrusionOk="0" h="2220" w="2181">
                    <a:moveTo>
                      <a:pt x="1071" y="0"/>
                    </a:moveTo>
                    <a:cubicBezTo>
                      <a:pt x="851" y="0"/>
                      <a:pt x="659" y="65"/>
                      <a:pt x="479" y="194"/>
                    </a:cubicBezTo>
                    <a:cubicBezTo>
                      <a:pt x="310" y="332"/>
                      <a:pt x="155" y="549"/>
                      <a:pt x="108" y="781"/>
                    </a:cubicBezTo>
                    <a:cubicBezTo>
                      <a:pt x="93" y="796"/>
                      <a:pt x="77" y="827"/>
                      <a:pt x="77" y="843"/>
                    </a:cubicBezTo>
                    <a:cubicBezTo>
                      <a:pt x="0" y="1013"/>
                      <a:pt x="0" y="1168"/>
                      <a:pt x="31" y="1338"/>
                    </a:cubicBezTo>
                    <a:cubicBezTo>
                      <a:pt x="46" y="1462"/>
                      <a:pt x="108" y="1570"/>
                      <a:pt x="170" y="1678"/>
                    </a:cubicBezTo>
                    <a:cubicBezTo>
                      <a:pt x="232" y="1786"/>
                      <a:pt x="293" y="1864"/>
                      <a:pt x="371" y="1926"/>
                    </a:cubicBezTo>
                    <a:cubicBezTo>
                      <a:pt x="541" y="2112"/>
                      <a:pt x="757" y="2219"/>
                      <a:pt x="1021" y="2219"/>
                    </a:cubicBezTo>
                    <a:cubicBezTo>
                      <a:pt x="1330" y="2219"/>
                      <a:pt x="1640" y="2050"/>
                      <a:pt x="1794" y="1771"/>
                    </a:cubicBezTo>
                    <a:cubicBezTo>
                      <a:pt x="1902" y="1601"/>
                      <a:pt x="1949" y="1415"/>
                      <a:pt x="2011" y="1229"/>
                    </a:cubicBezTo>
                    <a:cubicBezTo>
                      <a:pt x="2180" y="658"/>
                      <a:pt x="1763" y="85"/>
                      <a:pt x="1207" y="8"/>
                    </a:cubicBezTo>
                    <a:cubicBezTo>
                      <a:pt x="1160" y="3"/>
                      <a:pt x="1115" y="0"/>
                      <a:pt x="1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
              <p:cNvSpPr/>
              <p:nvPr/>
            </p:nvSpPr>
            <p:spPr>
              <a:xfrm>
                <a:off x="2376869" y="1996585"/>
                <a:ext cx="72066" cy="63374"/>
              </a:xfrm>
              <a:custGeom>
                <a:rect b="b" l="l" r="r" t="t"/>
                <a:pathLst>
                  <a:path extrusionOk="0" h="2027" w="2305">
                    <a:moveTo>
                      <a:pt x="1331" y="0"/>
                    </a:moveTo>
                    <a:cubicBezTo>
                      <a:pt x="1285" y="0"/>
                      <a:pt x="1238" y="4"/>
                      <a:pt x="1191" y="12"/>
                    </a:cubicBezTo>
                    <a:cubicBezTo>
                      <a:pt x="1114" y="12"/>
                      <a:pt x="1052" y="28"/>
                      <a:pt x="974" y="43"/>
                    </a:cubicBezTo>
                    <a:cubicBezTo>
                      <a:pt x="929" y="59"/>
                      <a:pt x="882" y="74"/>
                      <a:pt x="836" y="105"/>
                    </a:cubicBezTo>
                    <a:cubicBezTo>
                      <a:pt x="294" y="275"/>
                      <a:pt x="1" y="894"/>
                      <a:pt x="232" y="1420"/>
                    </a:cubicBezTo>
                    <a:cubicBezTo>
                      <a:pt x="341" y="1667"/>
                      <a:pt x="510" y="1837"/>
                      <a:pt x="758" y="1946"/>
                    </a:cubicBezTo>
                    <a:cubicBezTo>
                      <a:pt x="848" y="1997"/>
                      <a:pt x="947" y="2027"/>
                      <a:pt x="1057" y="2027"/>
                    </a:cubicBezTo>
                    <a:cubicBezTo>
                      <a:pt x="1081" y="2027"/>
                      <a:pt x="1105" y="2025"/>
                      <a:pt x="1129" y="2022"/>
                    </a:cubicBezTo>
                    <a:cubicBezTo>
                      <a:pt x="1315" y="2022"/>
                      <a:pt x="1469" y="1977"/>
                      <a:pt x="1624" y="1899"/>
                    </a:cubicBezTo>
                    <a:cubicBezTo>
                      <a:pt x="1717" y="1853"/>
                      <a:pt x="1764" y="1806"/>
                      <a:pt x="1841" y="1760"/>
                    </a:cubicBezTo>
                    <a:cubicBezTo>
                      <a:pt x="1949" y="1667"/>
                      <a:pt x="2026" y="1558"/>
                      <a:pt x="2088" y="1451"/>
                    </a:cubicBezTo>
                    <a:cubicBezTo>
                      <a:pt x="2104" y="1435"/>
                      <a:pt x="2104" y="1435"/>
                      <a:pt x="2104" y="1420"/>
                    </a:cubicBezTo>
                    <a:cubicBezTo>
                      <a:pt x="2119" y="1420"/>
                      <a:pt x="2119" y="1404"/>
                      <a:pt x="2119" y="1404"/>
                    </a:cubicBezTo>
                    <a:cubicBezTo>
                      <a:pt x="2304" y="1033"/>
                      <a:pt x="2290" y="554"/>
                      <a:pt x="1980" y="259"/>
                    </a:cubicBezTo>
                    <a:cubicBezTo>
                      <a:pt x="1787" y="93"/>
                      <a:pt x="1562" y="0"/>
                      <a:pt x="1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
              <p:cNvSpPr/>
              <p:nvPr/>
            </p:nvSpPr>
            <p:spPr>
              <a:xfrm>
                <a:off x="1628834" y="1984361"/>
                <a:ext cx="75974" cy="69658"/>
              </a:xfrm>
              <a:custGeom>
                <a:rect b="b" l="l" r="r" t="t"/>
                <a:pathLst>
                  <a:path extrusionOk="0" h="2228" w="2430">
                    <a:moveTo>
                      <a:pt x="1269" y="1"/>
                    </a:moveTo>
                    <a:cubicBezTo>
                      <a:pt x="1083" y="17"/>
                      <a:pt x="883" y="63"/>
                      <a:pt x="728" y="171"/>
                    </a:cubicBezTo>
                    <a:cubicBezTo>
                      <a:pt x="697" y="186"/>
                      <a:pt x="681" y="202"/>
                      <a:pt x="650" y="217"/>
                    </a:cubicBezTo>
                    <a:cubicBezTo>
                      <a:pt x="636" y="233"/>
                      <a:pt x="619" y="248"/>
                      <a:pt x="589" y="264"/>
                    </a:cubicBezTo>
                    <a:cubicBezTo>
                      <a:pt x="341" y="388"/>
                      <a:pt x="186" y="635"/>
                      <a:pt x="110" y="898"/>
                    </a:cubicBezTo>
                    <a:cubicBezTo>
                      <a:pt x="1" y="1207"/>
                      <a:pt x="94" y="1563"/>
                      <a:pt x="295" y="1826"/>
                    </a:cubicBezTo>
                    <a:cubicBezTo>
                      <a:pt x="508" y="2096"/>
                      <a:pt x="807" y="2227"/>
                      <a:pt x="1112" y="2227"/>
                    </a:cubicBezTo>
                    <a:cubicBezTo>
                      <a:pt x="1384" y="2227"/>
                      <a:pt x="1662" y="2123"/>
                      <a:pt x="1888" y="1918"/>
                    </a:cubicBezTo>
                    <a:cubicBezTo>
                      <a:pt x="2259" y="1563"/>
                      <a:pt x="2430" y="991"/>
                      <a:pt x="2151" y="512"/>
                    </a:cubicBezTo>
                    <a:cubicBezTo>
                      <a:pt x="1980" y="202"/>
                      <a:pt x="1625" y="1"/>
                      <a:pt x="12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1"/>
              <p:cNvSpPr/>
              <p:nvPr/>
            </p:nvSpPr>
            <p:spPr>
              <a:xfrm>
                <a:off x="1247375" y="2200117"/>
                <a:ext cx="284793" cy="191185"/>
              </a:xfrm>
              <a:custGeom>
                <a:rect b="b" l="l" r="r" t="t"/>
                <a:pathLst>
                  <a:path extrusionOk="0" h="6115" w="9109">
                    <a:moveTo>
                      <a:pt x="7485" y="1158"/>
                    </a:moveTo>
                    <a:lnTo>
                      <a:pt x="7485" y="1158"/>
                    </a:lnTo>
                    <a:cubicBezTo>
                      <a:pt x="6960" y="1884"/>
                      <a:pt x="6341" y="2550"/>
                      <a:pt x="5877" y="3323"/>
                    </a:cubicBezTo>
                    <a:cubicBezTo>
                      <a:pt x="5599" y="3787"/>
                      <a:pt x="5428" y="4297"/>
                      <a:pt x="5166" y="4761"/>
                    </a:cubicBezTo>
                    <a:lnTo>
                      <a:pt x="5166" y="4777"/>
                    </a:lnTo>
                    <a:lnTo>
                      <a:pt x="4995" y="4684"/>
                    </a:lnTo>
                    <a:cubicBezTo>
                      <a:pt x="4733" y="4328"/>
                      <a:pt x="4330" y="4065"/>
                      <a:pt x="4067" y="3694"/>
                    </a:cubicBezTo>
                    <a:cubicBezTo>
                      <a:pt x="3727" y="3230"/>
                      <a:pt x="3356" y="2874"/>
                      <a:pt x="2953" y="2472"/>
                    </a:cubicBezTo>
                    <a:cubicBezTo>
                      <a:pt x="2768" y="2271"/>
                      <a:pt x="2397" y="1993"/>
                      <a:pt x="2335" y="1715"/>
                    </a:cubicBezTo>
                    <a:cubicBezTo>
                      <a:pt x="2180" y="1606"/>
                      <a:pt x="2134" y="1513"/>
                      <a:pt x="2211" y="1451"/>
                    </a:cubicBezTo>
                    <a:lnTo>
                      <a:pt x="2227" y="1451"/>
                    </a:lnTo>
                    <a:cubicBezTo>
                      <a:pt x="2764" y="1422"/>
                      <a:pt x="3275" y="1311"/>
                      <a:pt x="3809" y="1311"/>
                    </a:cubicBezTo>
                    <a:cubicBezTo>
                      <a:pt x="3843" y="1311"/>
                      <a:pt x="3878" y="1312"/>
                      <a:pt x="3912" y="1313"/>
                    </a:cubicBezTo>
                    <a:cubicBezTo>
                      <a:pt x="4527" y="1327"/>
                      <a:pt x="5128" y="1452"/>
                      <a:pt x="5741" y="1452"/>
                    </a:cubicBezTo>
                    <a:cubicBezTo>
                      <a:pt x="5776" y="1452"/>
                      <a:pt x="5811" y="1452"/>
                      <a:pt x="5846" y="1451"/>
                    </a:cubicBezTo>
                    <a:cubicBezTo>
                      <a:pt x="6155" y="1451"/>
                      <a:pt x="6929" y="1204"/>
                      <a:pt x="7485" y="1158"/>
                    </a:cubicBezTo>
                    <a:close/>
                    <a:moveTo>
                      <a:pt x="7603" y="1"/>
                    </a:moveTo>
                    <a:cubicBezTo>
                      <a:pt x="7236" y="1"/>
                      <a:pt x="6861" y="60"/>
                      <a:pt x="6511" y="121"/>
                    </a:cubicBezTo>
                    <a:cubicBezTo>
                      <a:pt x="6283" y="159"/>
                      <a:pt x="6052" y="173"/>
                      <a:pt x="5821" y="173"/>
                    </a:cubicBezTo>
                    <a:cubicBezTo>
                      <a:pt x="5138" y="173"/>
                      <a:pt x="4445" y="49"/>
                      <a:pt x="3778" y="49"/>
                    </a:cubicBezTo>
                    <a:cubicBezTo>
                      <a:pt x="3384" y="49"/>
                      <a:pt x="2999" y="93"/>
                      <a:pt x="2629" y="230"/>
                    </a:cubicBezTo>
                    <a:cubicBezTo>
                      <a:pt x="2165" y="245"/>
                      <a:pt x="1732" y="307"/>
                      <a:pt x="1392" y="539"/>
                    </a:cubicBezTo>
                    <a:cubicBezTo>
                      <a:pt x="0" y="1482"/>
                      <a:pt x="2382" y="3354"/>
                      <a:pt x="2908" y="4018"/>
                    </a:cubicBezTo>
                    <a:cubicBezTo>
                      <a:pt x="3334" y="4558"/>
                      <a:pt x="4381" y="6115"/>
                      <a:pt x="5314" y="6115"/>
                    </a:cubicBezTo>
                    <a:cubicBezTo>
                      <a:pt x="5532" y="6115"/>
                      <a:pt x="5743" y="6030"/>
                      <a:pt x="5939" y="5829"/>
                    </a:cubicBezTo>
                    <a:cubicBezTo>
                      <a:pt x="6170" y="5581"/>
                      <a:pt x="6248" y="5194"/>
                      <a:pt x="6403" y="4901"/>
                    </a:cubicBezTo>
                    <a:cubicBezTo>
                      <a:pt x="6634" y="4406"/>
                      <a:pt x="6929" y="3942"/>
                      <a:pt x="7222" y="3478"/>
                    </a:cubicBezTo>
                    <a:cubicBezTo>
                      <a:pt x="7748" y="2643"/>
                      <a:pt x="8490" y="1977"/>
                      <a:pt x="8985" y="1127"/>
                    </a:cubicBezTo>
                    <a:cubicBezTo>
                      <a:pt x="9109" y="910"/>
                      <a:pt x="9094" y="554"/>
                      <a:pt x="8877" y="385"/>
                    </a:cubicBezTo>
                    <a:cubicBezTo>
                      <a:pt x="8508" y="93"/>
                      <a:pt x="8062" y="1"/>
                      <a:pt x="76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1"/>
              <p:cNvSpPr/>
              <p:nvPr/>
            </p:nvSpPr>
            <p:spPr>
              <a:xfrm>
                <a:off x="1733789" y="3321732"/>
                <a:ext cx="50774" cy="48898"/>
              </a:xfrm>
              <a:custGeom>
                <a:rect b="b" l="l" r="r" t="t"/>
                <a:pathLst>
                  <a:path extrusionOk="0" h="1564" w="1624">
                    <a:moveTo>
                      <a:pt x="804" y="1"/>
                    </a:moveTo>
                    <a:cubicBezTo>
                      <a:pt x="734" y="1"/>
                      <a:pt x="661" y="11"/>
                      <a:pt x="588" y="33"/>
                    </a:cubicBezTo>
                    <a:cubicBezTo>
                      <a:pt x="279" y="111"/>
                      <a:pt x="1" y="452"/>
                      <a:pt x="15" y="792"/>
                    </a:cubicBezTo>
                    <a:cubicBezTo>
                      <a:pt x="31" y="1101"/>
                      <a:pt x="201" y="1380"/>
                      <a:pt x="495" y="1503"/>
                    </a:cubicBezTo>
                    <a:cubicBezTo>
                      <a:pt x="594" y="1544"/>
                      <a:pt x="694" y="1564"/>
                      <a:pt x="791" y="1564"/>
                    </a:cubicBezTo>
                    <a:cubicBezTo>
                      <a:pt x="1060" y="1564"/>
                      <a:pt x="1310" y="1417"/>
                      <a:pt x="1469" y="1178"/>
                    </a:cubicBezTo>
                    <a:cubicBezTo>
                      <a:pt x="1624" y="947"/>
                      <a:pt x="1624" y="621"/>
                      <a:pt x="1469" y="390"/>
                    </a:cubicBezTo>
                    <a:cubicBezTo>
                      <a:pt x="1322" y="156"/>
                      <a:pt x="1077" y="1"/>
                      <a:pt x="8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
              <p:cNvSpPr/>
              <p:nvPr/>
            </p:nvSpPr>
            <p:spPr>
              <a:xfrm>
                <a:off x="1817422" y="3317980"/>
                <a:ext cx="54682" cy="55277"/>
              </a:xfrm>
              <a:custGeom>
                <a:rect b="b" l="l" r="r" t="t"/>
                <a:pathLst>
                  <a:path extrusionOk="0" h="1768" w="1749">
                    <a:moveTo>
                      <a:pt x="899" y="1"/>
                    </a:moveTo>
                    <a:cubicBezTo>
                      <a:pt x="829" y="1"/>
                      <a:pt x="760" y="9"/>
                      <a:pt x="697" y="30"/>
                    </a:cubicBezTo>
                    <a:cubicBezTo>
                      <a:pt x="588" y="61"/>
                      <a:pt x="495" y="108"/>
                      <a:pt x="419" y="184"/>
                    </a:cubicBezTo>
                    <a:cubicBezTo>
                      <a:pt x="433" y="153"/>
                      <a:pt x="464" y="139"/>
                      <a:pt x="480" y="123"/>
                    </a:cubicBezTo>
                    <a:lnTo>
                      <a:pt x="480" y="123"/>
                    </a:lnTo>
                    <a:cubicBezTo>
                      <a:pt x="403" y="170"/>
                      <a:pt x="326" y="231"/>
                      <a:pt x="264" y="293"/>
                    </a:cubicBezTo>
                    <a:cubicBezTo>
                      <a:pt x="155" y="370"/>
                      <a:pt x="78" y="541"/>
                      <a:pt x="31" y="679"/>
                    </a:cubicBezTo>
                    <a:cubicBezTo>
                      <a:pt x="0" y="819"/>
                      <a:pt x="0" y="989"/>
                      <a:pt x="31" y="1143"/>
                    </a:cubicBezTo>
                    <a:cubicBezTo>
                      <a:pt x="124" y="1469"/>
                      <a:pt x="419" y="1716"/>
                      <a:pt x="759" y="1762"/>
                    </a:cubicBezTo>
                    <a:cubicBezTo>
                      <a:pt x="793" y="1765"/>
                      <a:pt x="828" y="1767"/>
                      <a:pt x="862" y="1767"/>
                    </a:cubicBezTo>
                    <a:cubicBezTo>
                      <a:pt x="1132" y="1767"/>
                      <a:pt x="1384" y="1658"/>
                      <a:pt x="1563" y="1438"/>
                    </a:cubicBezTo>
                    <a:cubicBezTo>
                      <a:pt x="1656" y="1314"/>
                      <a:pt x="1702" y="1174"/>
                      <a:pt x="1733" y="1020"/>
                    </a:cubicBezTo>
                    <a:cubicBezTo>
                      <a:pt x="1749" y="896"/>
                      <a:pt x="1733" y="803"/>
                      <a:pt x="1702" y="695"/>
                    </a:cubicBezTo>
                    <a:cubicBezTo>
                      <a:pt x="1702" y="648"/>
                      <a:pt x="1702" y="603"/>
                      <a:pt x="1687" y="572"/>
                    </a:cubicBezTo>
                    <a:cubicBezTo>
                      <a:pt x="1609" y="308"/>
                      <a:pt x="1408" y="92"/>
                      <a:pt x="1145" y="30"/>
                    </a:cubicBezTo>
                    <a:cubicBezTo>
                      <a:pt x="1069" y="13"/>
                      <a:pt x="984" y="1"/>
                      <a:pt x="8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1"/>
              <p:cNvSpPr/>
              <p:nvPr/>
            </p:nvSpPr>
            <p:spPr>
              <a:xfrm>
                <a:off x="1912184" y="3313447"/>
                <a:ext cx="59529" cy="55902"/>
              </a:xfrm>
              <a:custGeom>
                <a:rect b="b" l="l" r="r" t="t"/>
                <a:pathLst>
                  <a:path extrusionOk="0" h="1788" w="1904">
                    <a:moveTo>
                      <a:pt x="898" y="1"/>
                    </a:moveTo>
                    <a:cubicBezTo>
                      <a:pt x="821" y="1"/>
                      <a:pt x="744" y="13"/>
                      <a:pt x="666" y="36"/>
                    </a:cubicBezTo>
                    <a:cubicBezTo>
                      <a:pt x="512" y="82"/>
                      <a:pt x="388" y="160"/>
                      <a:pt x="264" y="268"/>
                    </a:cubicBezTo>
                    <a:cubicBezTo>
                      <a:pt x="110" y="438"/>
                      <a:pt x="1" y="655"/>
                      <a:pt x="1" y="902"/>
                    </a:cubicBezTo>
                    <a:cubicBezTo>
                      <a:pt x="1" y="1119"/>
                      <a:pt x="110" y="1366"/>
                      <a:pt x="264" y="1521"/>
                    </a:cubicBezTo>
                    <a:cubicBezTo>
                      <a:pt x="388" y="1645"/>
                      <a:pt x="512" y="1721"/>
                      <a:pt x="666" y="1752"/>
                    </a:cubicBezTo>
                    <a:cubicBezTo>
                      <a:pt x="744" y="1776"/>
                      <a:pt x="821" y="1788"/>
                      <a:pt x="898" y="1788"/>
                    </a:cubicBezTo>
                    <a:cubicBezTo>
                      <a:pt x="976" y="1788"/>
                      <a:pt x="1053" y="1776"/>
                      <a:pt x="1130" y="1752"/>
                    </a:cubicBezTo>
                    <a:cubicBezTo>
                      <a:pt x="1176" y="1752"/>
                      <a:pt x="1207" y="1752"/>
                      <a:pt x="1254" y="1737"/>
                    </a:cubicBezTo>
                    <a:cubicBezTo>
                      <a:pt x="1316" y="1706"/>
                      <a:pt x="1393" y="1676"/>
                      <a:pt x="1454" y="1659"/>
                    </a:cubicBezTo>
                    <a:cubicBezTo>
                      <a:pt x="1563" y="1598"/>
                      <a:pt x="1640" y="1521"/>
                      <a:pt x="1702" y="1428"/>
                    </a:cubicBezTo>
                    <a:cubicBezTo>
                      <a:pt x="1811" y="1273"/>
                      <a:pt x="1904" y="1088"/>
                      <a:pt x="1887" y="902"/>
                    </a:cubicBezTo>
                    <a:cubicBezTo>
                      <a:pt x="1887" y="748"/>
                      <a:pt x="1842" y="593"/>
                      <a:pt x="1764" y="453"/>
                    </a:cubicBezTo>
                    <a:cubicBezTo>
                      <a:pt x="1687" y="284"/>
                      <a:pt x="1440" y="82"/>
                      <a:pt x="1254" y="51"/>
                    </a:cubicBezTo>
                    <a:cubicBezTo>
                      <a:pt x="1207" y="51"/>
                      <a:pt x="1176" y="51"/>
                      <a:pt x="1130" y="36"/>
                    </a:cubicBezTo>
                    <a:cubicBezTo>
                      <a:pt x="1053" y="13"/>
                      <a:pt x="976" y="1"/>
                      <a:pt x="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1"/>
              <p:cNvSpPr/>
              <p:nvPr/>
            </p:nvSpPr>
            <p:spPr>
              <a:xfrm>
                <a:off x="1998756" y="3318418"/>
                <a:ext cx="56590" cy="55620"/>
              </a:xfrm>
              <a:custGeom>
                <a:rect b="b" l="l" r="r" t="t"/>
                <a:pathLst>
                  <a:path extrusionOk="0" h="1779" w="1810">
                    <a:moveTo>
                      <a:pt x="882" y="1"/>
                    </a:moveTo>
                    <a:cubicBezTo>
                      <a:pt x="727" y="1"/>
                      <a:pt x="572" y="47"/>
                      <a:pt x="434" y="125"/>
                    </a:cubicBezTo>
                    <a:cubicBezTo>
                      <a:pt x="170" y="279"/>
                      <a:pt x="1" y="573"/>
                      <a:pt x="1" y="898"/>
                    </a:cubicBezTo>
                    <a:cubicBezTo>
                      <a:pt x="1" y="1207"/>
                      <a:pt x="170" y="1500"/>
                      <a:pt x="434" y="1655"/>
                    </a:cubicBezTo>
                    <a:cubicBezTo>
                      <a:pt x="572" y="1733"/>
                      <a:pt x="727" y="1779"/>
                      <a:pt x="882" y="1779"/>
                    </a:cubicBezTo>
                    <a:cubicBezTo>
                      <a:pt x="1036" y="1779"/>
                      <a:pt x="1191" y="1733"/>
                      <a:pt x="1331" y="1655"/>
                    </a:cubicBezTo>
                    <a:cubicBezTo>
                      <a:pt x="1346" y="1655"/>
                      <a:pt x="1362" y="1640"/>
                      <a:pt x="1393" y="1624"/>
                    </a:cubicBezTo>
                    <a:cubicBezTo>
                      <a:pt x="1640" y="1455"/>
                      <a:pt x="1809" y="1207"/>
                      <a:pt x="1809" y="898"/>
                    </a:cubicBezTo>
                    <a:cubicBezTo>
                      <a:pt x="1809" y="573"/>
                      <a:pt x="1640" y="325"/>
                      <a:pt x="1393" y="156"/>
                    </a:cubicBezTo>
                    <a:cubicBezTo>
                      <a:pt x="1362" y="139"/>
                      <a:pt x="1346" y="139"/>
                      <a:pt x="1331" y="125"/>
                    </a:cubicBezTo>
                    <a:cubicBezTo>
                      <a:pt x="1191" y="47"/>
                      <a:pt x="1036" y="1"/>
                      <a:pt x="8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1"/>
              <p:cNvSpPr/>
              <p:nvPr/>
            </p:nvSpPr>
            <p:spPr>
              <a:xfrm>
                <a:off x="2087234" y="3318418"/>
                <a:ext cx="58528" cy="55714"/>
              </a:xfrm>
              <a:custGeom>
                <a:rect b="b" l="l" r="r" t="t"/>
                <a:pathLst>
                  <a:path extrusionOk="0" h="1782" w="1872">
                    <a:moveTo>
                      <a:pt x="1046" y="0"/>
                    </a:moveTo>
                    <a:cubicBezTo>
                      <a:pt x="1038" y="0"/>
                      <a:pt x="1029" y="1"/>
                      <a:pt x="1021" y="1"/>
                    </a:cubicBezTo>
                    <a:lnTo>
                      <a:pt x="959" y="1"/>
                    </a:lnTo>
                    <a:cubicBezTo>
                      <a:pt x="588" y="16"/>
                      <a:pt x="279" y="217"/>
                      <a:pt x="140" y="542"/>
                    </a:cubicBezTo>
                    <a:cubicBezTo>
                      <a:pt x="0" y="867"/>
                      <a:pt x="62" y="1284"/>
                      <a:pt x="326" y="1517"/>
                    </a:cubicBezTo>
                    <a:cubicBezTo>
                      <a:pt x="500" y="1680"/>
                      <a:pt x="728" y="1781"/>
                      <a:pt x="963" y="1781"/>
                    </a:cubicBezTo>
                    <a:cubicBezTo>
                      <a:pt x="1039" y="1781"/>
                      <a:pt x="1116" y="1771"/>
                      <a:pt x="1192" y="1748"/>
                    </a:cubicBezTo>
                    <a:cubicBezTo>
                      <a:pt x="1578" y="1640"/>
                      <a:pt x="1825" y="1284"/>
                      <a:pt x="1841" y="898"/>
                    </a:cubicBezTo>
                    <a:lnTo>
                      <a:pt x="1841" y="836"/>
                    </a:lnTo>
                    <a:cubicBezTo>
                      <a:pt x="1872" y="396"/>
                      <a:pt x="1470" y="0"/>
                      <a:pt x="10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7" name="Google Shape;947;p11"/>
            <p:cNvGrpSpPr/>
            <p:nvPr/>
          </p:nvGrpSpPr>
          <p:grpSpPr>
            <a:xfrm flipH="1">
              <a:off x="6980648" y="2181842"/>
              <a:ext cx="1409425" cy="1249369"/>
              <a:chOff x="1017675" y="1880625"/>
              <a:chExt cx="1654448" cy="1533156"/>
            </a:xfrm>
          </p:grpSpPr>
          <p:sp>
            <p:nvSpPr>
              <p:cNvPr id="948" name="Google Shape;948;p11"/>
              <p:cNvSpPr/>
              <p:nvPr/>
            </p:nvSpPr>
            <p:spPr>
              <a:xfrm>
                <a:off x="1798069" y="2225098"/>
                <a:ext cx="292609" cy="151948"/>
              </a:xfrm>
              <a:custGeom>
                <a:rect b="b" l="l" r="r" t="t"/>
                <a:pathLst>
                  <a:path extrusionOk="0" h="4860" w="9359">
                    <a:moveTo>
                      <a:pt x="6806" y="1271"/>
                    </a:moveTo>
                    <a:lnTo>
                      <a:pt x="6806" y="1271"/>
                    </a:lnTo>
                    <a:cubicBezTo>
                      <a:pt x="7100" y="1287"/>
                      <a:pt x="7379" y="1333"/>
                      <a:pt x="7672" y="1364"/>
                    </a:cubicBezTo>
                    <a:cubicBezTo>
                      <a:pt x="7455" y="1518"/>
                      <a:pt x="7224" y="1658"/>
                      <a:pt x="7084" y="1766"/>
                    </a:cubicBezTo>
                    <a:cubicBezTo>
                      <a:pt x="7053" y="1580"/>
                      <a:pt x="6945" y="1395"/>
                      <a:pt x="6806" y="1271"/>
                    </a:cubicBezTo>
                    <a:close/>
                    <a:moveTo>
                      <a:pt x="1475" y="0"/>
                    </a:moveTo>
                    <a:cubicBezTo>
                      <a:pt x="1031" y="0"/>
                      <a:pt x="608" y="92"/>
                      <a:pt x="388" y="452"/>
                    </a:cubicBezTo>
                    <a:cubicBezTo>
                      <a:pt x="1" y="1085"/>
                      <a:pt x="681" y="1658"/>
                      <a:pt x="1083" y="2075"/>
                    </a:cubicBezTo>
                    <a:cubicBezTo>
                      <a:pt x="1795" y="2817"/>
                      <a:pt x="2491" y="3359"/>
                      <a:pt x="3327" y="3947"/>
                    </a:cubicBezTo>
                    <a:cubicBezTo>
                      <a:pt x="3830" y="4301"/>
                      <a:pt x="4371" y="4860"/>
                      <a:pt x="5033" y="4860"/>
                    </a:cubicBezTo>
                    <a:cubicBezTo>
                      <a:pt x="5122" y="4860"/>
                      <a:pt x="5213" y="4850"/>
                      <a:pt x="5306" y="4828"/>
                    </a:cubicBezTo>
                    <a:cubicBezTo>
                      <a:pt x="6156" y="4627"/>
                      <a:pt x="6868" y="3421"/>
                      <a:pt x="7502" y="2848"/>
                    </a:cubicBezTo>
                    <a:cubicBezTo>
                      <a:pt x="8074" y="2339"/>
                      <a:pt x="9080" y="1920"/>
                      <a:pt x="9280" y="1116"/>
                    </a:cubicBezTo>
                    <a:cubicBezTo>
                      <a:pt x="9358" y="854"/>
                      <a:pt x="9203" y="498"/>
                      <a:pt x="8894" y="436"/>
                    </a:cubicBezTo>
                    <a:cubicBezTo>
                      <a:pt x="8183" y="297"/>
                      <a:pt x="7455" y="188"/>
                      <a:pt x="6744" y="111"/>
                    </a:cubicBezTo>
                    <a:cubicBezTo>
                      <a:pt x="6558" y="81"/>
                      <a:pt x="6358" y="64"/>
                      <a:pt x="6172" y="64"/>
                    </a:cubicBezTo>
                    <a:cubicBezTo>
                      <a:pt x="5790" y="37"/>
                      <a:pt x="5407" y="21"/>
                      <a:pt x="5025" y="21"/>
                    </a:cubicBezTo>
                    <a:cubicBezTo>
                      <a:pt x="4557" y="21"/>
                      <a:pt x="4088" y="44"/>
                      <a:pt x="3620" y="95"/>
                    </a:cubicBezTo>
                    <a:cubicBezTo>
                      <a:pt x="3450" y="103"/>
                      <a:pt x="3280" y="107"/>
                      <a:pt x="3108" y="107"/>
                    </a:cubicBezTo>
                    <a:cubicBezTo>
                      <a:pt x="2936" y="107"/>
                      <a:pt x="2762" y="103"/>
                      <a:pt x="2584" y="95"/>
                    </a:cubicBezTo>
                    <a:cubicBezTo>
                      <a:pt x="2285" y="74"/>
                      <a:pt x="1872" y="0"/>
                      <a:pt x="14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1"/>
              <p:cNvSpPr/>
              <p:nvPr/>
            </p:nvSpPr>
            <p:spPr>
              <a:xfrm>
                <a:off x="1940229" y="2362599"/>
                <a:ext cx="292078" cy="151792"/>
              </a:xfrm>
              <a:custGeom>
                <a:rect b="b" l="l" r="r" t="t"/>
                <a:pathLst>
                  <a:path extrusionOk="0" h="4855" w="9342">
                    <a:moveTo>
                      <a:pt x="6806" y="1265"/>
                    </a:moveTo>
                    <a:cubicBezTo>
                      <a:pt x="7100" y="1296"/>
                      <a:pt x="7378" y="1327"/>
                      <a:pt x="7657" y="1358"/>
                    </a:cubicBezTo>
                    <a:cubicBezTo>
                      <a:pt x="7455" y="1512"/>
                      <a:pt x="7224" y="1652"/>
                      <a:pt x="7069" y="1760"/>
                    </a:cubicBezTo>
                    <a:cubicBezTo>
                      <a:pt x="7038" y="1574"/>
                      <a:pt x="6945" y="1405"/>
                      <a:pt x="6806" y="1265"/>
                    </a:cubicBezTo>
                    <a:close/>
                    <a:moveTo>
                      <a:pt x="1462" y="0"/>
                    </a:moveTo>
                    <a:cubicBezTo>
                      <a:pt x="1023" y="0"/>
                      <a:pt x="606" y="90"/>
                      <a:pt x="388" y="446"/>
                    </a:cubicBezTo>
                    <a:cubicBezTo>
                      <a:pt x="1" y="1079"/>
                      <a:pt x="681" y="1667"/>
                      <a:pt x="1068" y="2069"/>
                    </a:cubicBezTo>
                    <a:cubicBezTo>
                      <a:pt x="1795" y="2828"/>
                      <a:pt x="2491" y="3353"/>
                      <a:pt x="3326" y="3941"/>
                    </a:cubicBezTo>
                    <a:cubicBezTo>
                      <a:pt x="3817" y="4296"/>
                      <a:pt x="4368" y="4854"/>
                      <a:pt x="5032" y="4854"/>
                    </a:cubicBezTo>
                    <a:cubicBezTo>
                      <a:pt x="5121" y="4854"/>
                      <a:pt x="5213" y="4844"/>
                      <a:pt x="5306" y="4822"/>
                    </a:cubicBezTo>
                    <a:cubicBezTo>
                      <a:pt x="6156" y="4622"/>
                      <a:pt x="6867" y="3415"/>
                      <a:pt x="7502" y="2859"/>
                    </a:cubicBezTo>
                    <a:cubicBezTo>
                      <a:pt x="8074" y="2348"/>
                      <a:pt x="9080" y="1931"/>
                      <a:pt x="9280" y="1126"/>
                    </a:cubicBezTo>
                    <a:cubicBezTo>
                      <a:pt x="9342" y="848"/>
                      <a:pt x="9187" y="492"/>
                      <a:pt x="8894" y="430"/>
                    </a:cubicBezTo>
                    <a:cubicBezTo>
                      <a:pt x="8183" y="306"/>
                      <a:pt x="7455" y="182"/>
                      <a:pt x="6729" y="106"/>
                    </a:cubicBezTo>
                    <a:cubicBezTo>
                      <a:pt x="6543" y="75"/>
                      <a:pt x="6358" y="59"/>
                      <a:pt x="6156" y="59"/>
                    </a:cubicBezTo>
                    <a:cubicBezTo>
                      <a:pt x="5774" y="31"/>
                      <a:pt x="5392" y="16"/>
                      <a:pt x="5009" y="16"/>
                    </a:cubicBezTo>
                    <a:cubicBezTo>
                      <a:pt x="4541" y="16"/>
                      <a:pt x="4073" y="39"/>
                      <a:pt x="3605" y="90"/>
                    </a:cubicBezTo>
                    <a:cubicBezTo>
                      <a:pt x="3435" y="98"/>
                      <a:pt x="3265" y="102"/>
                      <a:pt x="3094" y="102"/>
                    </a:cubicBezTo>
                    <a:cubicBezTo>
                      <a:pt x="2924" y="102"/>
                      <a:pt x="2754" y="98"/>
                      <a:pt x="2584" y="90"/>
                    </a:cubicBezTo>
                    <a:cubicBezTo>
                      <a:pt x="2281" y="75"/>
                      <a:pt x="1863" y="0"/>
                      <a:pt x="1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1"/>
              <p:cNvSpPr/>
              <p:nvPr/>
            </p:nvSpPr>
            <p:spPr>
              <a:xfrm>
                <a:off x="1686861" y="2362599"/>
                <a:ext cx="292609" cy="151792"/>
              </a:xfrm>
              <a:custGeom>
                <a:rect b="b" l="l" r="r" t="t"/>
                <a:pathLst>
                  <a:path extrusionOk="0" h="4855" w="9359">
                    <a:moveTo>
                      <a:pt x="6806" y="1265"/>
                    </a:moveTo>
                    <a:lnTo>
                      <a:pt x="6806" y="1265"/>
                    </a:lnTo>
                    <a:cubicBezTo>
                      <a:pt x="7100" y="1296"/>
                      <a:pt x="7393" y="1327"/>
                      <a:pt x="7672" y="1358"/>
                    </a:cubicBezTo>
                    <a:cubicBezTo>
                      <a:pt x="7455" y="1512"/>
                      <a:pt x="7224" y="1652"/>
                      <a:pt x="7084" y="1760"/>
                    </a:cubicBezTo>
                    <a:cubicBezTo>
                      <a:pt x="7053" y="1574"/>
                      <a:pt x="6945" y="1405"/>
                      <a:pt x="6806" y="1265"/>
                    </a:cubicBezTo>
                    <a:close/>
                    <a:moveTo>
                      <a:pt x="1470" y="0"/>
                    </a:moveTo>
                    <a:cubicBezTo>
                      <a:pt x="1031" y="0"/>
                      <a:pt x="613" y="90"/>
                      <a:pt x="403" y="446"/>
                    </a:cubicBezTo>
                    <a:cubicBezTo>
                      <a:pt x="1" y="1079"/>
                      <a:pt x="697" y="1667"/>
                      <a:pt x="1083" y="2069"/>
                    </a:cubicBezTo>
                    <a:cubicBezTo>
                      <a:pt x="1795" y="2828"/>
                      <a:pt x="2506" y="3353"/>
                      <a:pt x="3326" y="3941"/>
                    </a:cubicBezTo>
                    <a:cubicBezTo>
                      <a:pt x="3830" y="4296"/>
                      <a:pt x="4371" y="4854"/>
                      <a:pt x="5033" y="4854"/>
                    </a:cubicBezTo>
                    <a:cubicBezTo>
                      <a:pt x="5122" y="4854"/>
                      <a:pt x="5213" y="4844"/>
                      <a:pt x="5306" y="4822"/>
                    </a:cubicBezTo>
                    <a:cubicBezTo>
                      <a:pt x="6156" y="4622"/>
                      <a:pt x="6867" y="3415"/>
                      <a:pt x="7502" y="2859"/>
                    </a:cubicBezTo>
                    <a:cubicBezTo>
                      <a:pt x="8074" y="2348"/>
                      <a:pt x="9094" y="1931"/>
                      <a:pt x="9280" y="1126"/>
                    </a:cubicBezTo>
                    <a:cubicBezTo>
                      <a:pt x="9358" y="848"/>
                      <a:pt x="9203" y="492"/>
                      <a:pt x="8894" y="430"/>
                    </a:cubicBezTo>
                    <a:cubicBezTo>
                      <a:pt x="8183" y="306"/>
                      <a:pt x="7455" y="182"/>
                      <a:pt x="6744" y="106"/>
                    </a:cubicBezTo>
                    <a:cubicBezTo>
                      <a:pt x="6558" y="75"/>
                      <a:pt x="6358" y="59"/>
                      <a:pt x="6172" y="59"/>
                    </a:cubicBezTo>
                    <a:cubicBezTo>
                      <a:pt x="5789" y="31"/>
                      <a:pt x="5407" y="16"/>
                      <a:pt x="5025" y="16"/>
                    </a:cubicBezTo>
                    <a:cubicBezTo>
                      <a:pt x="4557" y="16"/>
                      <a:pt x="4088" y="39"/>
                      <a:pt x="3620" y="90"/>
                    </a:cubicBezTo>
                    <a:cubicBezTo>
                      <a:pt x="3450" y="98"/>
                      <a:pt x="3279" y="102"/>
                      <a:pt x="3107" y="102"/>
                    </a:cubicBezTo>
                    <a:cubicBezTo>
                      <a:pt x="2935" y="102"/>
                      <a:pt x="2762" y="98"/>
                      <a:pt x="2584" y="90"/>
                    </a:cubicBezTo>
                    <a:cubicBezTo>
                      <a:pt x="2289" y="75"/>
                      <a:pt x="1871" y="0"/>
                      <a:pt x="14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
              <p:cNvSpPr/>
              <p:nvPr/>
            </p:nvSpPr>
            <p:spPr>
              <a:xfrm>
                <a:off x="1813545" y="2514420"/>
                <a:ext cx="292578" cy="151792"/>
              </a:xfrm>
              <a:custGeom>
                <a:rect b="b" l="l" r="r" t="t"/>
                <a:pathLst>
                  <a:path extrusionOk="0" h="4855" w="9358">
                    <a:moveTo>
                      <a:pt x="6806" y="1265"/>
                    </a:moveTo>
                    <a:lnTo>
                      <a:pt x="6806" y="1265"/>
                    </a:lnTo>
                    <a:cubicBezTo>
                      <a:pt x="7100" y="1296"/>
                      <a:pt x="7378" y="1327"/>
                      <a:pt x="7672" y="1374"/>
                    </a:cubicBezTo>
                    <a:cubicBezTo>
                      <a:pt x="7455" y="1513"/>
                      <a:pt x="7224" y="1652"/>
                      <a:pt x="7069" y="1760"/>
                    </a:cubicBezTo>
                    <a:cubicBezTo>
                      <a:pt x="7038" y="1575"/>
                      <a:pt x="6945" y="1405"/>
                      <a:pt x="6806" y="1265"/>
                    </a:cubicBezTo>
                    <a:close/>
                    <a:moveTo>
                      <a:pt x="1462" y="1"/>
                    </a:moveTo>
                    <a:cubicBezTo>
                      <a:pt x="1023" y="1"/>
                      <a:pt x="606" y="90"/>
                      <a:pt x="388" y="446"/>
                    </a:cubicBezTo>
                    <a:cubicBezTo>
                      <a:pt x="1" y="1080"/>
                      <a:pt x="681" y="1667"/>
                      <a:pt x="1083" y="2069"/>
                    </a:cubicBezTo>
                    <a:cubicBezTo>
                      <a:pt x="1795" y="2828"/>
                      <a:pt x="2491" y="3354"/>
                      <a:pt x="3326" y="3941"/>
                    </a:cubicBezTo>
                    <a:cubicBezTo>
                      <a:pt x="3830" y="4296"/>
                      <a:pt x="4371" y="4854"/>
                      <a:pt x="5033" y="4854"/>
                    </a:cubicBezTo>
                    <a:cubicBezTo>
                      <a:pt x="5122" y="4854"/>
                      <a:pt x="5213" y="4844"/>
                      <a:pt x="5306" y="4822"/>
                    </a:cubicBezTo>
                    <a:cubicBezTo>
                      <a:pt x="6156" y="4622"/>
                      <a:pt x="6867" y="3416"/>
                      <a:pt x="7502" y="2859"/>
                    </a:cubicBezTo>
                    <a:cubicBezTo>
                      <a:pt x="8074" y="2348"/>
                      <a:pt x="9080" y="1931"/>
                      <a:pt x="9280" y="1127"/>
                    </a:cubicBezTo>
                    <a:cubicBezTo>
                      <a:pt x="9358" y="848"/>
                      <a:pt x="9203" y="492"/>
                      <a:pt x="8894" y="430"/>
                    </a:cubicBezTo>
                    <a:cubicBezTo>
                      <a:pt x="8183" y="306"/>
                      <a:pt x="7455" y="183"/>
                      <a:pt x="6729" y="106"/>
                    </a:cubicBezTo>
                    <a:cubicBezTo>
                      <a:pt x="6558" y="75"/>
                      <a:pt x="6358" y="59"/>
                      <a:pt x="6172" y="59"/>
                    </a:cubicBezTo>
                    <a:cubicBezTo>
                      <a:pt x="5789" y="31"/>
                      <a:pt x="5407" y="16"/>
                      <a:pt x="5025" y="16"/>
                    </a:cubicBezTo>
                    <a:cubicBezTo>
                      <a:pt x="4556" y="16"/>
                      <a:pt x="4088" y="39"/>
                      <a:pt x="3620" y="90"/>
                    </a:cubicBezTo>
                    <a:cubicBezTo>
                      <a:pt x="3450" y="98"/>
                      <a:pt x="3279" y="102"/>
                      <a:pt x="3107" y="102"/>
                    </a:cubicBezTo>
                    <a:cubicBezTo>
                      <a:pt x="2935" y="102"/>
                      <a:pt x="2762" y="98"/>
                      <a:pt x="2584" y="90"/>
                    </a:cubicBezTo>
                    <a:cubicBezTo>
                      <a:pt x="2281" y="75"/>
                      <a:pt x="1863"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
              <p:cNvSpPr/>
              <p:nvPr/>
            </p:nvSpPr>
            <p:spPr>
              <a:xfrm>
                <a:off x="1560677" y="2514420"/>
                <a:ext cx="292109" cy="151792"/>
              </a:xfrm>
              <a:custGeom>
                <a:rect b="b" l="l" r="r" t="t"/>
                <a:pathLst>
                  <a:path extrusionOk="0" h="4855" w="9343">
                    <a:moveTo>
                      <a:pt x="6806" y="1265"/>
                    </a:moveTo>
                    <a:lnTo>
                      <a:pt x="6806" y="1265"/>
                    </a:lnTo>
                    <a:cubicBezTo>
                      <a:pt x="7084" y="1296"/>
                      <a:pt x="7377" y="1327"/>
                      <a:pt x="7656" y="1374"/>
                    </a:cubicBezTo>
                    <a:cubicBezTo>
                      <a:pt x="7439" y="1513"/>
                      <a:pt x="7223" y="1652"/>
                      <a:pt x="7068" y="1760"/>
                    </a:cubicBezTo>
                    <a:cubicBezTo>
                      <a:pt x="7037" y="1575"/>
                      <a:pt x="6944" y="1405"/>
                      <a:pt x="6806" y="1265"/>
                    </a:cubicBezTo>
                    <a:close/>
                    <a:moveTo>
                      <a:pt x="1460" y="1"/>
                    </a:moveTo>
                    <a:cubicBezTo>
                      <a:pt x="1023" y="1"/>
                      <a:pt x="606" y="90"/>
                      <a:pt x="387" y="446"/>
                    </a:cubicBezTo>
                    <a:cubicBezTo>
                      <a:pt x="1" y="1080"/>
                      <a:pt x="681" y="1667"/>
                      <a:pt x="1067" y="2069"/>
                    </a:cubicBezTo>
                    <a:cubicBezTo>
                      <a:pt x="1795" y="2828"/>
                      <a:pt x="2490" y="3354"/>
                      <a:pt x="3325" y="3941"/>
                    </a:cubicBezTo>
                    <a:cubicBezTo>
                      <a:pt x="3816" y="4296"/>
                      <a:pt x="4355" y="4854"/>
                      <a:pt x="5017" y="4854"/>
                    </a:cubicBezTo>
                    <a:cubicBezTo>
                      <a:pt x="5106" y="4854"/>
                      <a:pt x="5197" y="4844"/>
                      <a:pt x="5290" y="4822"/>
                    </a:cubicBezTo>
                    <a:cubicBezTo>
                      <a:pt x="6156" y="4622"/>
                      <a:pt x="6851" y="3416"/>
                      <a:pt x="7486" y="2859"/>
                    </a:cubicBezTo>
                    <a:cubicBezTo>
                      <a:pt x="8058" y="2348"/>
                      <a:pt x="9079" y="1931"/>
                      <a:pt x="9280" y="1127"/>
                    </a:cubicBezTo>
                    <a:cubicBezTo>
                      <a:pt x="9342" y="848"/>
                      <a:pt x="9187" y="492"/>
                      <a:pt x="8878" y="430"/>
                    </a:cubicBezTo>
                    <a:cubicBezTo>
                      <a:pt x="8167" y="306"/>
                      <a:pt x="7455" y="183"/>
                      <a:pt x="6728" y="106"/>
                    </a:cubicBezTo>
                    <a:cubicBezTo>
                      <a:pt x="6542" y="75"/>
                      <a:pt x="6357" y="59"/>
                      <a:pt x="6156" y="59"/>
                    </a:cubicBezTo>
                    <a:cubicBezTo>
                      <a:pt x="5774" y="31"/>
                      <a:pt x="5391" y="16"/>
                      <a:pt x="5009" y="16"/>
                    </a:cubicBezTo>
                    <a:cubicBezTo>
                      <a:pt x="4541" y="16"/>
                      <a:pt x="4072" y="39"/>
                      <a:pt x="3604" y="90"/>
                    </a:cubicBezTo>
                    <a:cubicBezTo>
                      <a:pt x="3434" y="98"/>
                      <a:pt x="3263" y="102"/>
                      <a:pt x="3091" y="102"/>
                    </a:cubicBezTo>
                    <a:cubicBezTo>
                      <a:pt x="2919" y="102"/>
                      <a:pt x="2746" y="98"/>
                      <a:pt x="2568" y="90"/>
                    </a:cubicBezTo>
                    <a:cubicBezTo>
                      <a:pt x="2273" y="75"/>
                      <a:pt x="1858" y="1"/>
                      <a:pt x="14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1"/>
              <p:cNvSpPr/>
              <p:nvPr/>
            </p:nvSpPr>
            <p:spPr>
              <a:xfrm>
                <a:off x="2081419" y="2514420"/>
                <a:ext cx="292078" cy="151792"/>
              </a:xfrm>
              <a:custGeom>
                <a:rect b="b" l="l" r="r" t="t"/>
                <a:pathLst>
                  <a:path extrusionOk="0" h="4855" w="9342">
                    <a:moveTo>
                      <a:pt x="6805" y="1265"/>
                    </a:moveTo>
                    <a:lnTo>
                      <a:pt x="6805" y="1265"/>
                    </a:lnTo>
                    <a:cubicBezTo>
                      <a:pt x="7084" y="1296"/>
                      <a:pt x="7378" y="1327"/>
                      <a:pt x="7657" y="1374"/>
                    </a:cubicBezTo>
                    <a:cubicBezTo>
                      <a:pt x="7440" y="1513"/>
                      <a:pt x="7224" y="1652"/>
                      <a:pt x="7069" y="1760"/>
                    </a:cubicBezTo>
                    <a:cubicBezTo>
                      <a:pt x="7038" y="1575"/>
                      <a:pt x="6945" y="1405"/>
                      <a:pt x="6805" y="1265"/>
                    </a:cubicBezTo>
                    <a:close/>
                    <a:moveTo>
                      <a:pt x="1460" y="1"/>
                    </a:moveTo>
                    <a:cubicBezTo>
                      <a:pt x="1023" y="1"/>
                      <a:pt x="606" y="90"/>
                      <a:pt x="388" y="446"/>
                    </a:cubicBezTo>
                    <a:cubicBezTo>
                      <a:pt x="1" y="1080"/>
                      <a:pt x="681" y="1667"/>
                      <a:pt x="1068" y="2069"/>
                    </a:cubicBezTo>
                    <a:cubicBezTo>
                      <a:pt x="1795" y="2828"/>
                      <a:pt x="2491" y="3354"/>
                      <a:pt x="3326" y="3941"/>
                    </a:cubicBezTo>
                    <a:cubicBezTo>
                      <a:pt x="3817" y="4296"/>
                      <a:pt x="4356" y="4854"/>
                      <a:pt x="5017" y="4854"/>
                    </a:cubicBezTo>
                    <a:cubicBezTo>
                      <a:pt x="5106" y="4854"/>
                      <a:pt x="5197" y="4844"/>
                      <a:pt x="5290" y="4822"/>
                    </a:cubicBezTo>
                    <a:cubicBezTo>
                      <a:pt x="6156" y="4622"/>
                      <a:pt x="6853" y="3416"/>
                      <a:pt x="7486" y="2859"/>
                    </a:cubicBezTo>
                    <a:cubicBezTo>
                      <a:pt x="8059" y="2348"/>
                      <a:pt x="9080" y="1931"/>
                      <a:pt x="9280" y="1127"/>
                    </a:cubicBezTo>
                    <a:cubicBezTo>
                      <a:pt x="9342" y="848"/>
                      <a:pt x="9187" y="492"/>
                      <a:pt x="8878" y="430"/>
                    </a:cubicBezTo>
                    <a:cubicBezTo>
                      <a:pt x="8166" y="306"/>
                      <a:pt x="7455" y="183"/>
                      <a:pt x="6729" y="106"/>
                    </a:cubicBezTo>
                    <a:cubicBezTo>
                      <a:pt x="6543" y="75"/>
                      <a:pt x="6358" y="59"/>
                      <a:pt x="6156" y="59"/>
                    </a:cubicBezTo>
                    <a:cubicBezTo>
                      <a:pt x="5774" y="31"/>
                      <a:pt x="5392" y="16"/>
                      <a:pt x="5009" y="16"/>
                    </a:cubicBezTo>
                    <a:cubicBezTo>
                      <a:pt x="4541" y="16"/>
                      <a:pt x="4073" y="39"/>
                      <a:pt x="3605" y="90"/>
                    </a:cubicBezTo>
                    <a:cubicBezTo>
                      <a:pt x="3435" y="98"/>
                      <a:pt x="3264" y="102"/>
                      <a:pt x="3092" y="102"/>
                    </a:cubicBezTo>
                    <a:cubicBezTo>
                      <a:pt x="2920" y="102"/>
                      <a:pt x="2746" y="98"/>
                      <a:pt x="2568" y="90"/>
                    </a:cubicBezTo>
                    <a:cubicBezTo>
                      <a:pt x="2273" y="75"/>
                      <a:pt x="1858" y="1"/>
                      <a:pt x="14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1"/>
              <p:cNvSpPr/>
              <p:nvPr/>
            </p:nvSpPr>
            <p:spPr>
              <a:xfrm>
                <a:off x="1843059" y="2939617"/>
                <a:ext cx="292547" cy="151698"/>
              </a:xfrm>
              <a:custGeom>
                <a:rect b="b" l="l" r="r" t="t"/>
                <a:pathLst>
                  <a:path extrusionOk="0" h="4852" w="9357">
                    <a:moveTo>
                      <a:pt x="2290" y="3100"/>
                    </a:moveTo>
                    <a:cubicBezTo>
                      <a:pt x="2321" y="3285"/>
                      <a:pt x="2413" y="3456"/>
                      <a:pt x="2552" y="3595"/>
                    </a:cubicBezTo>
                    <a:cubicBezTo>
                      <a:pt x="2259" y="3564"/>
                      <a:pt x="1980" y="3533"/>
                      <a:pt x="1686" y="3487"/>
                    </a:cubicBezTo>
                    <a:cubicBezTo>
                      <a:pt x="1902" y="3347"/>
                      <a:pt x="2135" y="3209"/>
                      <a:pt x="2290" y="3100"/>
                    </a:cubicBezTo>
                    <a:close/>
                    <a:moveTo>
                      <a:pt x="4343" y="1"/>
                    </a:moveTo>
                    <a:cubicBezTo>
                      <a:pt x="4249" y="1"/>
                      <a:pt x="4152" y="12"/>
                      <a:pt x="4053" y="38"/>
                    </a:cubicBezTo>
                    <a:cubicBezTo>
                      <a:pt x="3201" y="239"/>
                      <a:pt x="2490" y="1446"/>
                      <a:pt x="1857" y="2002"/>
                    </a:cubicBezTo>
                    <a:cubicBezTo>
                      <a:pt x="1284" y="2512"/>
                      <a:pt x="279" y="2930"/>
                      <a:pt x="77" y="3735"/>
                    </a:cubicBezTo>
                    <a:cubicBezTo>
                      <a:pt x="1" y="3997"/>
                      <a:pt x="155" y="4353"/>
                      <a:pt x="465" y="4415"/>
                    </a:cubicBezTo>
                    <a:cubicBezTo>
                      <a:pt x="1176" y="4554"/>
                      <a:pt x="1902" y="4662"/>
                      <a:pt x="2630" y="4739"/>
                    </a:cubicBezTo>
                    <a:cubicBezTo>
                      <a:pt x="2799" y="4786"/>
                      <a:pt x="3001" y="4786"/>
                      <a:pt x="3187" y="4786"/>
                    </a:cubicBezTo>
                    <a:cubicBezTo>
                      <a:pt x="3569" y="4814"/>
                      <a:pt x="3954" y="4829"/>
                      <a:pt x="4338" y="4829"/>
                    </a:cubicBezTo>
                    <a:cubicBezTo>
                      <a:pt x="4809" y="4829"/>
                      <a:pt x="5278" y="4806"/>
                      <a:pt x="5738" y="4755"/>
                    </a:cubicBezTo>
                    <a:cubicBezTo>
                      <a:pt x="5908" y="4747"/>
                      <a:pt x="6082" y="4743"/>
                      <a:pt x="6256" y="4743"/>
                    </a:cubicBezTo>
                    <a:cubicBezTo>
                      <a:pt x="6430" y="4743"/>
                      <a:pt x="6605" y="4747"/>
                      <a:pt x="6775" y="4755"/>
                    </a:cubicBezTo>
                    <a:cubicBezTo>
                      <a:pt x="7077" y="4777"/>
                      <a:pt x="7496" y="4852"/>
                      <a:pt x="7897" y="4852"/>
                    </a:cubicBezTo>
                    <a:cubicBezTo>
                      <a:pt x="8335" y="4852"/>
                      <a:pt x="8752" y="4762"/>
                      <a:pt x="8971" y="4415"/>
                    </a:cubicBezTo>
                    <a:cubicBezTo>
                      <a:pt x="9357" y="3765"/>
                      <a:pt x="8676" y="3193"/>
                      <a:pt x="8274" y="2776"/>
                    </a:cubicBezTo>
                    <a:cubicBezTo>
                      <a:pt x="7563" y="2033"/>
                      <a:pt x="6867" y="1508"/>
                      <a:pt x="6032" y="904"/>
                    </a:cubicBezTo>
                    <a:cubicBezTo>
                      <a:pt x="5532" y="552"/>
                      <a:pt x="4996" y="1"/>
                      <a:pt x="43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1"/>
              <p:cNvSpPr/>
              <p:nvPr/>
            </p:nvSpPr>
            <p:spPr>
              <a:xfrm>
                <a:off x="1701368" y="2801991"/>
                <a:ext cx="292078" cy="151979"/>
              </a:xfrm>
              <a:custGeom>
                <a:rect b="b" l="l" r="r" t="t"/>
                <a:pathLst>
                  <a:path extrusionOk="0" h="4861" w="9342">
                    <a:moveTo>
                      <a:pt x="2275" y="3095"/>
                    </a:moveTo>
                    <a:cubicBezTo>
                      <a:pt x="2306" y="3280"/>
                      <a:pt x="2398" y="3466"/>
                      <a:pt x="2537" y="3590"/>
                    </a:cubicBezTo>
                    <a:cubicBezTo>
                      <a:pt x="2244" y="3559"/>
                      <a:pt x="1965" y="3528"/>
                      <a:pt x="1687" y="3497"/>
                    </a:cubicBezTo>
                    <a:cubicBezTo>
                      <a:pt x="1887" y="3342"/>
                      <a:pt x="2120" y="3202"/>
                      <a:pt x="2275" y="3095"/>
                    </a:cubicBezTo>
                    <a:close/>
                    <a:moveTo>
                      <a:pt x="4326" y="1"/>
                    </a:moveTo>
                    <a:cubicBezTo>
                      <a:pt x="4237" y="1"/>
                      <a:pt x="4146" y="11"/>
                      <a:pt x="4053" y="33"/>
                    </a:cubicBezTo>
                    <a:cubicBezTo>
                      <a:pt x="3187" y="233"/>
                      <a:pt x="2475" y="1439"/>
                      <a:pt x="1842" y="2012"/>
                    </a:cubicBezTo>
                    <a:cubicBezTo>
                      <a:pt x="1269" y="2522"/>
                      <a:pt x="264" y="2924"/>
                      <a:pt x="63" y="3728"/>
                    </a:cubicBezTo>
                    <a:cubicBezTo>
                      <a:pt x="1" y="4007"/>
                      <a:pt x="155" y="4363"/>
                      <a:pt x="450" y="4425"/>
                    </a:cubicBezTo>
                    <a:cubicBezTo>
                      <a:pt x="1176" y="4563"/>
                      <a:pt x="1887" y="4672"/>
                      <a:pt x="2615" y="4749"/>
                    </a:cubicBezTo>
                    <a:cubicBezTo>
                      <a:pt x="2801" y="4780"/>
                      <a:pt x="2986" y="4796"/>
                      <a:pt x="3187" y="4796"/>
                    </a:cubicBezTo>
                    <a:cubicBezTo>
                      <a:pt x="3569" y="4824"/>
                      <a:pt x="3952" y="4839"/>
                      <a:pt x="4334" y="4839"/>
                    </a:cubicBezTo>
                    <a:cubicBezTo>
                      <a:pt x="4802" y="4839"/>
                      <a:pt x="5270" y="4816"/>
                      <a:pt x="5739" y="4765"/>
                    </a:cubicBezTo>
                    <a:cubicBezTo>
                      <a:pt x="5909" y="4757"/>
                      <a:pt x="6079" y="4753"/>
                      <a:pt x="6249" y="4753"/>
                    </a:cubicBezTo>
                    <a:cubicBezTo>
                      <a:pt x="6420" y="4753"/>
                      <a:pt x="6590" y="4757"/>
                      <a:pt x="6760" y="4765"/>
                    </a:cubicBezTo>
                    <a:cubicBezTo>
                      <a:pt x="7059" y="4787"/>
                      <a:pt x="7471" y="4860"/>
                      <a:pt x="7868" y="4860"/>
                    </a:cubicBezTo>
                    <a:cubicBezTo>
                      <a:pt x="8312" y="4860"/>
                      <a:pt x="8735" y="4768"/>
                      <a:pt x="8956" y="4409"/>
                    </a:cubicBezTo>
                    <a:cubicBezTo>
                      <a:pt x="9342" y="3775"/>
                      <a:pt x="8661" y="3188"/>
                      <a:pt x="8275" y="2785"/>
                    </a:cubicBezTo>
                    <a:cubicBezTo>
                      <a:pt x="7548" y="2043"/>
                      <a:pt x="6853" y="1501"/>
                      <a:pt x="6017" y="914"/>
                    </a:cubicBezTo>
                    <a:cubicBezTo>
                      <a:pt x="5527" y="559"/>
                      <a:pt x="4988" y="1"/>
                      <a:pt x="4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1"/>
              <p:cNvSpPr/>
              <p:nvPr/>
            </p:nvSpPr>
            <p:spPr>
              <a:xfrm>
                <a:off x="1954266" y="2801991"/>
                <a:ext cx="292547" cy="151979"/>
              </a:xfrm>
              <a:custGeom>
                <a:rect b="b" l="l" r="r" t="t"/>
                <a:pathLst>
                  <a:path extrusionOk="0" h="4861" w="9357">
                    <a:moveTo>
                      <a:pt x="2290" y="3095"/>
                    </a:moveTo>
                    <a:cubicBezTo>
                      <a:pt x="2321" y="3280"/>
                      <a:pt x="2413" y="3466"/>
                      <a:pt x="2552" y="3590"/>
                    </a:cubicBezTo>
                    <a:cubicBezTo>
                      <a:pt x="2259" y="3559"/>
                      <a:pt x="1980" y="3528"/>
                      <a:pt x="1686" y="3497"/>
                    </a:cubicBezTo>
                    <a:cubicBezTo>
                      <a:pt x="1902" y="3342"/>
                      <a:pt x="2135" y="3202"/>
                      <a:pt x="2290" y="3095"/>
                    </a:cubicBezTo>
                    <a:close/>
                    <a:moveTo>
                      <a:pt x="4326" y="1"/>
                    </a:moveTo>
                    <a:cubicBezTo>
                      <a:pt x="4237" y="1"/>
                      <a:pt x="4146" y="11"/>
                      <a:pt x="4053" y="33"/>
                    </a:cubicBezTo>
                    <a:cubicBezTo>
                      <a:pt x="3202" y="233"/>
                      <a:pt x="2490" y="1439"/>
                      <a:pt x="1857" y="2012"/>
                    </a:cubicBezTo>
                    <a:cubicBezTo>
                      <a:pt x="1284" y="2522"/>
                      <a:pt x="279" y="2924"/>
                      <a:pt x="78" y="3728"/>
                    </a:cubicBezTo>
                    <a:cubicBezTo>
                      <a:pt x="1" y="4007"/>
                      <a:pt x="155" y="4363"/>
                      <a:pt x="465" y="4425"/>
                    </a:cubicBezTo>
                    <a:cubicBezTo>
                      <a:pt x="1176" y="4563"/>
                      <a:pt x="1902" y="4672"/>
                      <a:pt x="2630" y="4749"/>
                    </a:cubicBezTo>
                    <a:cubicBezTo>
                      <a:pt x="2799" y="4780"/>
                      <a:pt x="3001" y="4796"/>
                      <a:pt x="3187" y="4796"/>
                    </a:cubicBezTo>
                    <a:cubicBezTo>
                      <a:pt x="3569" y="4824"/>
                      <a:pt x="3951" y="4839"/>
                      <a:pt x="4333" y="4839"/>
                    </a:cubicBezTo>
                    <a:cubicBezTo>
                      <a:pt x="4802" y="4839"/>
                      <a:pt x="5270" y="4816"/>
                      <a:pt x="5738" y="4765"/>
                    </a:cubicBezTo>
                    <a:cubicBezTo>
                      <a:pt x="5908" y="4757"/>
                      <a:pt x="6078" y="4753"/>
                      <a:pt x="6250" y="4753"/>
                    </a:cubicBezTo>
                    <a:cubicBezTo>
                      <a:pt x="6422" y="4753"/>
                      <a:pt x="6597" y="4757"/>
                      <a:pt x="6775" y="4765"/>
                    </a:cubicBezTo>
                    <a:cubicBezTo>
                      <a:pt x="7074" y="4787"/>
                      <a:pt x="7486" y="4860"/>
                      <a:pt x="7883" y="4860"/>
                    </a:cubicBezTo>
                    <a:cubicBezTo>
                      <a:pt x="8327" y="4860"/>
                      <a:pt x="8750" y="4768"/>
                      <a:pt x="8971" y="4409"/>
                    </a:cubicBezTo>
                    <a:cubicBezTo>
                      <a:pt x="9357" y="3775"/>
                      <a:pt x="8676" y="3188"/>
                      <a:pt x="8274" y="2785"/>
                    </a:cubicBezTo>
                    <a:cubicBezTo>
                      <a:pt x="7563" y="2043"/>
                      <a:pt x="6868" y="1501"/>
                      <a:pt x="6032" y="914"/>
                    </a:cubicBezTo>
                    <a:cubicBezTo>
                      <a:pt x="5527" y="559"/>
                      <a:pt x="4987" y="1"/>
                      <a:pt x="4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1"/>
              <p:cNvSpPr/>
              <p:nvPr/>
            </p:nvSpPr>
            <p:spPr>
              <a:xfrm>
                <a:off x="1828052" y="2650170"/>
                <a:ext cx="292078" cy="151948"/>
              </a:xfrm>
              <a:custGeom>
                <a:rect b="b" l="l" r="r" t="t"/>
                <a:pathLst>
                  <a:path extrusionOk="0" h="4860" w="9342">
                    <a:moveTo>
                      <a:pt x="2275" y="3095"/>
                    </a:moveTo>
                    <a:cubicBezTo>
                      <a:pt x="2306" y="3280"/>
                      <a:pt x="2398" y="3466"/>
                      <a:pt x="2537" y="3589"/>
                    </a:cubicBezTo>
                    <a:cubicBezTo>
                      <a:pt x="2244" y="3559"/>
                      <a:pt x="1965" y="3528"/>
                      <a:pt x="1687" y="3497"/>
                    </a:cubicBezTo>
                    <a:cubicBezTo>
                      <a:pt x="1887" y="3342"/>
                      <a:pt x="2120" y="3202"/>
                      <a:pt x="2275" y="3095"/>
                    </a:cubicBezTo>
                    <a:close/>
                    <a:moveTo>
                      <a:pt x="4311" y="0"/>
                    </a:moveTo>
                    <a:cubicBezTo>
                      <a:pt x="4222" y="0"/>
                      <a:pt x="4131" y="10"/>
                      <a:pt x="4038" y="32"/>
                    </a:cubicBezTo>
                    <a:cubicBezTo>
                      <a:pt x="3187" y="233"/>
                      <a:pt x="2475" y="1439"/>
                      <a:pt x="1842" y="2012"/>
                    </a:cubicBezTo>
                    <a:cubicBezTo>
                      <a:pt x="1269" y="2522"/>
                      <a:pt x="264" y="2924"/>
                      <a:pt x="63" y="3728"/>
                    </a:cubicBezTo>
                    <a:cubicBezTo>
                      <a:pt x="1" y="4006"/>
                      <a:pt x="155" y="4363"/>
                      <a:pt x="450" y="4425"/>
                    </a:cubicBezTo>
                    <a:cubicBezTo>
                      <a:pt x="1161" y="4548"/>
                      <a:pt x="1887" y="4672"/>
                      <a:pt x="2615" y="4749"/>
                    </a:cubicBezTo>
                    <a:cubicBezTo>
                      <a:pt x="2801" y="4780"/>
                      <a:pt x="2986" y="4796"/>
                      <a:pt x="3172" y="4796"/>
                    </a:cubicBezTo>
                    <a:cubicBezTo>
                      <a:pt x="3554" y="4824"/>
                      <a:pt x="3939" y="4839"/>
                      <a:pt x="4325" y="4839"/>
                    </a:cubicBezTo>
                    <a:cubicBezTo>
                      <a:pt x="4797" y="4839"/>
                      <a:pt x="5270" y="4816"/>
                      <a:pt x="5739" y="4765"/>
                    </a:cubicBezTo>
                    <a:cubicBezTo>
                      <a:pt x="5909" y="4757"/>
                      <a:pt x="6079" y="4753"/>
                      <a:pt x="6249" y="4753"/>
                    </a:cubicBezTo>
                    <a:cubicBezTo>
                      <a:pt x="6420" y="4753"/>
                      <a:pt x="6590" y="4757"/>
                      <a:pt x="6760" y="4765"/>
                    </a:cubicBezTo>
                    <a:cubicBezTo>
                      <a:pt x="7059" y="4786"/>
                      <a:pt x="7471" y="4860"/>
                      <a:pt x="7868" y="4860"/>
                    </a:cubicBezTo>
                    <a:cubicBezTo>
                      <a:pt x="8312" y="4860"/>
                      <a:pt x="8735" y="4768"/>
                      <a:pt x="8956" y="4409"/>
                    </a:cubicBezTo>
                    <a:cubicBezTo>
                      <a:pt x="9342" y="3775"/>
                      <a:pt x="8661" y="3187"/>
                      <a:pt x="8275" y="2785"/>
                    </a:cubicBezTo>
                    <a:cubicBezTo>
                      <a:pt x="7548" y="2043"/>
                      <a:pt x="6853" y="1501"/>
                      <a:pt x="6017" y="913"/>
                    </a:cubicBezTo>
                    <a:cubicBezTo>
                      <a:pt x="5527" y="559"/>
                      <a:pt x="4975" y="0"/>
                      <a:pt x="43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1"/>
              <p:cNvSpPr/>
              <p:nvPr/>
            </p:nvSpPr>
            <p:spPr>
              <a:xfrm>
                <a:off x="2080950" y="2650170"/>
                <a:ext cx="292547" cy="151948"/>
              </a:xfrm>
              <a:custGeom>
                <a:rect b="b" l="l" r="r" t="t"/>
                <a:pathLst>
                  <a:path extrusionOk="0" h="4860" w="9357">
                    <a:moveTo>
                      <a:pt x="2274" y="3095"/>
                    </a:moveTo>
                    <a:cubicBezTo>
                      <a:pt x="2305" y="3280"/>
                      <a:pt x="2413" y="3466"/>
                      <a:pt x="2552" y="3589"/>
                    </a:cubicBezTo>
                    <a:cubicBezTo>
                      <a:pt x="2259" y="3559"/>
                      <a:pt x="1964" y="3528"/>
                      <a:pt x="1686" y="3497"/>
                    </a:cubicBezTo>
                    <a:cubicBezTo>
                      <a:pt x="1902" y="3342"/>
                      <a:pt x="2119" y="3202"/>
                      <a:pt x="2274" y="3095"/>
                    </a:cubicBezTo>
                    <a:close/>
                    <a:moveTo>
                      <a:pt x="4326" y="0"/>
                    </a:moveTo>
                    <a:cubicBezTo>
                      <a:pt x="4237" y="0"/>
                      <a:pt x="4146" y="10"/>
                      <a:pt x="4053" y="32"/>
                    </a:cubicBezTo>
                    <a:cubicBezTo>
                      <a:pt x="3202" y="233"/>
                      <a:pt x="2490" y="1439"/>
                      <a:pt x="1857" y="2012"/>
                    </a:cubicBezTo>
                    <a:cubicBezTo>
                      <a:pt x="1284" y="2522"/>
                      <a:pt x="263" y="2924"/>
                      <a:pt x="77" y="3728"/>
                    </a:cubicBezTo>
                    <a:cubicBezTo>
                      <a:pt x="1" y="4006"/>
                      <a:pt x="155" y="4363"/>
                      <a:pt x="465" y="4425"/>
                    </a:cubicBezTo>
                    <a:cubicBezTo>
                      <a:pt x="1176" y="4548"/>
                      <a:pt x="1902" y="4672"/>
                      <a:pt x="2614" y="4749"/>
                    </a:cubicBezTo>
                    <a:cubicBezTo>
                      <a:pt x="2799" y="4780"/>
                      <a:pt x="3001" y="4796"/>
                      <a:pt x="3187" y="4796"/>
                    </a:cubicBezTo>
                    <a:cubicBezTo>
                      <a:pt x="3569" y="4824"/>
                      <a:pt x="3951" y="4839"/>
                      <a:pt x="4333" y="4839"/>
                    </a:cubicBezTo>
                    <a:cubicBezTo>
                      <a:pt x="4802" y="4839"/>
                      <a:pt x="5270" y="4816"/>
                      <a:pt x="5738" y="4765"/>
                    </a:cubicBezTo>
                    <a:cubicBezTo>
                      <a:pt x="5908" y="4757"/>
                      <a:pt x="6078" y="4753"/>
                      <a:pt x="6250" y="4753"/>
                    </a:cubicBezTo>
                    <a:cubicBezTo>
                      <a:pt x="6422" y="4753"/>
                      <a:pt x="6597" y="4757"/>
                      <a:pt x="6775" y="4765"/>
                    </a:cubicBezTo>
                    <a:cubicBezTo>
                      <a:pt x="7067" y="4786"/>
                      <a:pt x="7479" y="4860"/>
                      <a:pt x="7875" y="4860"/>
                    </a:cubicBezTo>
                    <a:cubicBezTo>
                      <a:pt x="8319" y="4860"/>
                      <a:pt x="8742" y="4768"/>
                      <a:pt x="8955" y="4409"/>
                    </a:cubicBezTo>
                    <a:cubicBezTo>
                      <a:pt x="9357" y="3775"/>
                      <a:pt x="8662" y="3187"/>
                      <a:pt x="8274" y="2785"/>
                    </a:cubicBezTo>
                    <a:cubicBezTo>
                      <a:pt x="7563" y="2043"/>
                      <a:pt x="6851" y="1501"/>
                      <a:pt x="6032" y="913"/>
                    </a:cubicBezTo>
                    <a:cubicBezTo>
                      <a:pt x="5527" y="559"/>
                      <a:pt x="4987" y="0"/>
                      <a:pt x="4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1"/>
              <p:cNvSpPr/>
              <p:nvPr/>
            </p:nvSpPr>
            <p:spPr>
              <a:xfrm>
                <a:off x="1560177" y="2650170"/>
                <a:ext cx="292078" cy="151948"/>
              </a:xfrm>
              <a:custGeom>
                <a:rect b="b" l="l" r="r" t="t"/>
                <a:pathLst>
                  <a:path extrusionOk="0" h="4860" w="9342">
                    <a:moveTo>
                      <a:pt x="2275" y="3095"/>
                    </a:moveTo>
                    <a:cubicBezTo>
                      <a:pt x="2306" y="3280"/>
                      <a:pt x="2399" y="3466"/>
                      <a:pt x="2537" y="3589"/>
                    </a:cubicBezTo>
                    <a:cubicBezTo>
                      <a:pt x="2259" y="3559"/>
                      <a:pt x="1965" y="3528"/>
                      <a:pt x="1687" y="3497"/>
                    </a:cubicBezTo>
                    <a:cubicBezTo>
                      <a:pt x="1904" y="3342"/>
                      <a:pt x="2120" y="3202"/>
                      <a:pt x="2275" y="3095"/>
                    </a:cubicBezTo>
                    <a:close/>
                    <a:moveTo>
                      <a:pt x="4326" y="0"/>
                    </a:moveTo>
                    <a:cubicBezTo>
                      <a:pt x="4237" y="0"/>
                      <a:pt x="4146" y="10"/>
                      <a:pt x="4053" y="32"/>
                    </a:cubicBezTo>
                    <a:cubicBezTo>
                      <a:pt x="3187" y="233"/>
                      <a:pt x="2491" y="1439"/>
                      <a:pt x="1857" y="2012"/>
                    </a:cubicBezTo>
                    <a:cubicBezTo>
                      <a:pt x="1285" y="2522"/>
                      <a:pt x="264" y="2924"/>
                      <a:pt x="63" y="3728"/>
                    </a:cubicBezTo>
                    <a:cubicBezTo>
                      <a:pt x="1" y="4006"/>
                      <a:pt x="155" y="4363"/>
                      <a:pt x="465" y="4425"/>
                    </a:cubicBezTo>
                    <a:cubicBezTo>
                      <a:pt x="1176" y="4548"/>
                      <a:pt x="1888" y="4672"/>
                      <a:pt x="2615" y="4749"/>
                    </a:cubicBezTo>
                    <a:cubicBezTo>
                      <a:pt x="2801" y="4780"/>
                      <a:pt x="2986" y="4796"/>
                      <a:pt x="3187" y="4796"/>
                    </a:cubicBezTo>
                    <a:cubicBezTo>
                      <a:pt x="3569" y="4824"/>
                      <a:pt x="3952" y="4839"/>
                      <a:pt x="4334" y="4839"/>
                    </a:cubicBezTo>
                    <a:cubicBezTo>
                      <a:pt x="4802" y="4839"/>
                      <a:pt x="5270" y="4816"/>
                      <a:pt x="5739" y="4765"/>
                    </a:cubicBezTo>
                    <a:cubicBezTo>
                      <a:pt x="5909" y="4757"/>
                      <a:pt x="6079" y="4753"/>
                      <a:pt x="6251" y="4753"/>
                    </a:cubicBezTo>
                    <a:cubicBezTo>
                      <a:pt x="6423" y="4753"/>
                      <a:pt x="6597" y="4757"/>
                      <a:pt x="6775" y="4765"/>
                    </a:cubicBezTo>
                    <a:cubicBezTo>
                      <a:pt x="7067" y="4786"/>
                      <a:pt x="7479" y="4860"/>
                      <a:pt x="7876" y="4860"/>
                    </a:cubicBezTo>
                    <a:cubicBezTo>
                      <a:pt x="8320" y="4860"/>
                      <a:pt x="8744" y="4768"/>
                      <a:pt x="8956" y="4409"/>
                    </a:cubicBezTo>
                    <a:cubicBezTo>
                      <a:pt x="9342" y="3775"/>
                      <a:pt x="8661" y="3187"/>
                      <a:pt x="8275" y="2785"/>
                    </a:cubicBezTo>
                    <a:cubicBezTo>
                      <a:pt x="7548" y="2043"/>
                      <a:pt x="6853" y="1501"/>
                      <a:pt x="6032" y="913"/>
                    </a:cubicBezTo>
                    <a:cubicBezTo>
                      <a:pt x="5528" y="559"/>
                      <a:pt x="4988" y="0"/>
                      <a:pt x="4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1"/>
              <p:cNvSpPr/>
              <p:nvPr/>
            </p:nvSpPr>
            <p:spPr>
              <a:xfrm>
                <a:off x="1017675" y="2866583"/>
                <a:ext cx="1237406" cy="401036"/>
              </a:xfrm>
              <a:custGeom>
                <a:rect b="b" l="l" r="r" t="t"/>
                <a:pathLst>
                  <a:path extrusionOk="0" h="12827" w="39578">
                    <a:moveTo>
                      <a:pt x="12677" y="1"/>
                    </a:moveTo>
                    <a:cubicBezTo>
                      <a:pt x="12487" y="1"/>
                      <a:pt x="12284" y="32"/>
                      <a:pt x="12064" y="101"/>
                    </a:cubicBezTo>
                    <a:cubicBezTo>
                      <a:pt x="11476" y="270"/>
                      <a:pt x="11043" y="796"/>
                      <a:pt x="10579" y="1153"/>
                    </a:cubicBezTo>
                    <a:cubicBezTo>
                      <a:pt x="9976" y="1600"/>
                      <a:pt x="9434" y="2095"/>
                      <a:pt x="8847" y="2575"/>
                    </a:cubicBezTo>
                    <a:cubicBezTo>
                      <a:pt x="7595" y="3596"/>
                      <a:pt x="6388" y="4648"/>
                      <a:pt x="5166" y="5699"/>
                    </a:cubicBezTo>
                    <a:cubicBezTo>
                      <a:pt x="4021" y="6689"/>
                      <a:pt x="2846" y="7663"/>
                      <a:pt x="1825" y="8762"/>
                    </a:cubicBezTo>
                    <a:cubicBezTo>
                      <a:pt x="1285" y="9364"/>
                      <a:pt x="0" y="10123"/>
                      <a:pt x="248" y="11065"/>
                    </a:cubicBezTo>
                    <a:cubicBezTo>
                      <a:pt x="293" y="11209"/>
                      <a:pt x="442" y="11301"/>
                      <a:pt x="581" y="11301"/>
                    </a:cubicBezTo>
                    <a:cubicBezTo>
                      <a:pt x="681" y="11301"/>
                      <a:pt x="775" y="11253"/>
                      <a:pt x="821" y="11143"/>
                    </a:cubicBezTo>
                    <a:cubicBezTo>
                      <a:pt x="1006" y="10756"/>
                      <a:pt x="1918" y="10354"/>
                      <a:pt x="2258" y="10106"/>
                    </a:cubicBezTo>
                    <a:cubicBezTo>
                      <a:pt x="2769" y="9751"/>
                      <a:pt x="3171" y="9287"/>
                      <a:pt x="3681" y="8931"/>
                    </a:cubicBezTo>
                    <a:cubicBezTo>
                      <a:pt x="4687" y="8189"/>
                      <a:pt x="5630" y="7370"/>
                      <a:pt x="6589" y="6580"/>
                    </a:cubicBezTo>
                    <a:cubicBezTo>
                      <a:pt x="7702" y="5683"/>
                      <a:pt x="8770" y="4755"/>
                      <a:pt x="9883" y="3889"/>
                    </a:cubicBezTo>
                    <a:cubicBezTo>
                      <a:pt x="10455" y="3441"/>
                      <a:pt x="10997" y="2961"/>
                      <a:pt x="11585" y="2544"/>
                    </a:cubicBezTo>
                    <a:cubicBezTo>
                      <a:pt x="11969" y="2271"/>
                      <a:pt x="12340" y="1906"/>
                      <a:pt x="12711" y="1906"/>
                    </a:cubicBezTo>
                    <a:cubicBezTo>
                      <a:pt x="12907" y="1906"/>
                      <a:pt x="13103" y="2008"/>
                      <a:pt x="13301" y="2281"/>
                    </a:cubicBezTo>
                    <a:cubicBezTo>
                      <a:pt x="13966" y="3225"/>
                      <a:pt x="14863" y="3936"/>
                      <a:pt x="15544" y="4864"/>
                    </a:cubicBezTo>
                    <a:cubicBezTo>
                      <a:pt x="16363" y="5931"/>
                      <a:pt x="17415" y="6766"/>
                      <a:pt x="18359" y="7710"/>
                    </a:cubicBezTo>
                    <a:cubicBezTo>
                      <a:pt x="19287" y="8653"/>
                      <a:pt x="20167" y="9673"/>
                      <a:pt x="21188" y="10525"/>
                    </a:cubicBezTo>
                    <a:cubicBezTo>
                      <a:pt x="21514" y="10803"/>
                      <a:pt x="21885" y="11112"/>
                      <a:pt x="22271" y="11375"/>
                    </a:cubicBezTo>
                    <a:cubicBezTo>
                      <a:pt x="22442" y="11545"/>
                      <a:pt x="22611" y="11700"/>
                      <a:pt x="22720" y="11808"/>
                    </a:cubicBezTo>
                    <a:cubicBezTo>
                      <a:pt x="23215" y="12303"/>
                      <a:pt x="23864" y="12473"/>
                      <a:pt x="24545" y="12550"/>
                    </a:cubicBezTo>
                    <a:cubicBezTo>
                      <a:pt x="25333" y="12628"/>
                      <a:pt x="26153" y="12736"/>
                      <a:pt x="26957" y="12783"/>
                    </a:cubicBezTo>
                    <a:cubicBezTo>
                      <a:pt x="27463" y="12812"/>
                      <a:pt x="27972" y="12826"/>
                      <a:pt x="28481" y="12826"/>
                    </a:cubicBezTo>
                    <a:cubicBezTo>
                      <a:pt x="29561" y="12826"/>
                      <a:pt x="30644" y="12764"/>
                      <a:pt x="31705" y="12659"/>
                    </a:cubicBezTo>
                    <a:cubicBezTo>
                      <a:pt x="31936" y="12636"/>
                      <a:pt x="32169" y="12629"/>
                      <a:pt x="32403" y="12629"/>
                    </a:cubicBezTo>
                    <a:cubicBezTo>
                      <a:pt x="32784" y="12629"/>
                      <a:pt x="33167" y="12648"/>
                      <a:pt x="33551" y="12648"/>
                    </a:cubicBezTo>
                    <a:cubicBezTo>
                      <a:pt x="33750" y="12648"/>
                      <a:pt x="33949" y="12643"/>
                      <a:pt x="34148" y="12628"/>
                    </a:cubicBezTo>
                    <a:cubicBezTo>
                      <a:pt x="34798" y="12581"/>
                      <a:pt x="35402" y="12381"/>
                      <a:pt x="36004" y="12179"/>
                    </a:cubicBezTo>
                    <a:cubicBezTo>
                      <a:pt x="36061" y="12201"/>
                      <a:pt x="36117" y="12216"/>
                      <a:pt x="36174" y="12216"/>
                    </a:cubicBezTo>
                    <a:cubicBezTo>
                      <a:pt x="36195" y="12216"/>
                      <a:pt x="36216" y="12214"/>
                      <a:pt x="36237" y="12210"/>
                    </a:cubicBezTo>
                    <a:cubicBezTo>
                      <a:pt x="36284" y="12217"/>
                      <a:pt x="36331" y="12221"/>
                      <a:pt x="36380" y="12221"/>
                    </a:cubicBezTo>
                    <a:cubicBezTo>
                      <a:pt x="36925" y="12221"/>
                      <a:pt x="37569" y="11771"/>
                      <a:pt x="37938" y="11529"/>
                    </a:cubicBezTo>
                    <a:cubicBezTo>
                      <a:pt x="38588" y="11081"/>
                      <a:pt x="39577" y="10509"/>
                      <a:pt x="39530" y="9612"/>
                    </a:cubicBezTo>
                    <a:cubicBezTo>
                      <a:pt x="39518" y="9258"/>
                      <a:pt x="39216" y="8893"/>
                      <a:pt x="38851" y="8893"/>
                    </a:cubicBezTo>
                    <a:cubicBezTo>
                      <a:pt x="38785" y="8893"/>
                      <a:pt x="38718" y="8905"/>
                      <a:pt x="38649" y="8931"/>
                    </a:cubicBezTo>
                    <a:cubicBezTo>
                      <a:pt x="37907" y="9209"/>
                      <a:pt x="37319" y="9952"/>
                      <a:pt x="36747" y="10478"/>
                    </a:cubicBezTo>
                    <a:cubicBezTo>
                      <a:pt x="36484" y="10710"/>
                      <a:pt x="36206" y="10958"/>
                      <a:pt x="35989" y="11236"/>
                    </a:cubicBezTo>
                    <a:cubicBezTo>
                      <a:pt x="35989" y="11267"/>
                      <a:pt x="35973" y="11282"/>
                      <a:pt x="35958" y="11298"/>
                    </a:cubicBezTo>
                    <a:cubicBezTo>
                      <a:pt x="35540" y="11143"/>
                      <a:pt x="35107" y="11003"/>
                      <a:pt x="34674" y="10927"/>
                    </a:cubicBezTo>
                    <a:cubicBezTo>
                      <a:pt x="34247" y="10860"/>
                      <a:pt x="33814" y="10852"/>
                      <a:pt x="33386" y="10852"/>
                    </a:cubicBezTo>
                    <a:cubicBezTo>
                      <a:pt x="33250" y="10852"/>
                      <a:pt x="33114" y="10853"/>
                      <a:pt x="32978" y="10853"/>
                    </a:cubicBezTo>
                    <a:cubicBezTo>
                      <a:pt x="32847" y="10853"/>
                      <a:pt x="32716" y="10852"/>
                      <a:pt x="32587" y="10849"/>
                    </a:cubicBezTo>
                    <a:cubicBezTo>
                      <a:pt x="32540" y="10848"/>
                      <a:pt x="32493" y="10848"/>
                      <a:pt x="32446" y="10848"/>
                    </a:cubicBezTo>
                    <a:cubicBezTo>
                      <a:pt x="31272" y="10848"/>
                      <a:pt x="30111" y="11020"/>
                      <a:pt x="28937" y="11034"/>
                    </a:cubicBezTo>
                    <a:cubicBezTo>
                      <a:pt x="27576" y="11034"/>
                      <a:pt x="26261" y="10958"/>
                      <a:pt x="24931" y="10942"/>
                    </a:cubicBezTo>
                    <a:cubicBezTo>
                      <a:pt x="24560" y="10942"/>
                      <a:pt x="24297" y="10880"/>
                      <a:pt x="24081" y="10803"/>
                    </a:cubicBezTo>
                    <a:cubicBezTo>
                      <a:pt x="23339" y="9782"/>
                      <a:pt x="22070" y="8947"/>
                      <a:pt x="21219" y="8081"/>
                    </a:cubicBezTo>
                    <a:cubicBezTo>
                      <a:pt x="20106" y="6968"/>
                      <a:pt x="18961" y="5916"/>
                      <a:pt x="17833" y="4802"/>
                    </a:cubicBezTo>
                    <a:cubicBezTo>
                      <a:pt x="17291" y="4277"/>
                      <a:pt x="16920" y="3673"/>
                      <a:pt x="16441" y="3101"/>
                    </a:cubicBezTo>
                    <a:cubicBezTo>
                      <a:pt x="16039" y="2621"/>
                      <a:pt x="15466" y="2297"/>
                      <a:pt x="15064" y="1817"/>
                    </a:cubicBezTo>
                    <a:cubicBezTo>
                      <a:pt x="14393" y="1027"/>
                      <a:pt x="13765" y="1"/>
                      <a:pt x="126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1"/>
              <p:cNvSpPr/>
              <p:nvPr/>
            </p:nvSpPr>
            <p:spPr>
              <a:xfrm>
                <a:off x="1066541" y="3040633"/>
                <a:ext cx="622799" cy="373148"/>
              </a:xfrm>
              <a:custGeom>
                <a:rect b="b" l="l" r="r" t="t"/>
                <a:pathLst>
                  <a:path extrusionOk="0" h="11935" w="19920">
                    <a:moveTo>
                      <a:pt x="10457" y="1"/>
                    </a:moveTo>
                    <a:cubicBezTo>
                      <a:pt x="10437" y="1"/>
                      <a:pt x="10415" y="3"/>
                      <a:pt x="10393" y="9"/>
                    </a:cubicBezTo>
                    <a:cubicBezTo>
                      <a:pt x="9542" y="163"/>
                      <a:pt x="8784" y="1044"/>
                      <a:pt x="8166" y="1601"/>
                    </a:cubicBezTo>
                    <a:cubicBezTo>
                      <a:pt x="7207" y="2467"/>
                      <a:pt x="6356" y="3411"/>
                      <a:pt x="5459" y="4323"/>
                    </a:cubicBezTo>
                    <a:cubicBezTo>
                      <a:pt x="4593" y="5205"/>
                      <a:pt x="3619" y="6102"/>
                      <a:pt x="2861" y="7076"/>
                    </a:cubicBezTo>
                    <a:cubicBezTo>
                      <a:pt x="2458" y="7587"/>
                      <a:pt x="1980" y="8020"/>
                      <a:pt x="1561" y="8515"/>
                    </a:cubicBezTo>
                    <a:cubicBezTo>
                      <a:pt x="1175" y="8948"/>
                      <a:pt x="897" y="9427"/>
                      <a:pt x="479" y="9814"/>
                    </a:cubicBezTo>
                    <a:cubicBezTo>
                      <a:pt x="0" y="10247"/>
                      <a:pt x="309" y="10896"/>
                      <a:pt x="819" y="11097"/>
                    </a:cubicBezTo>
                    <a:cubicBezTo>
                      <a:pt x="1487" y="11375"/>
                      <a:pt x="2284" y="11431"/>
                      <a:pt x="3068" y="11431"/>
                    </a:cubicBezTo>
                    <a:cubicBezTo>
                      <a:pt x="3590" y="11431"/>
                      <a:pt x="4108" y="11406"/>
                      <a:pt x="4578" y="11406"/>
                    </a:cubicBezTo>
                    <a:cubicBezTo>
                      <a:pt x="4877" y="11406"/>
                      <a:pt x="5176" y="11406"/>
                      <a:pt x="5474" y="11406"/>
                    </a:cubicBezTo>
                    <a:cubicBezTo>
                      <a:pt x="6717" y="11406"/>
                      <a:pt x="7951" y="11415"/>
                      <a:pt x="9187" y="11515"/>
                    </a:cubicBezTo>
                    <a:cubicBezTo>
                      <a:pt x="10477" y="11631"/>
                      <a:pt x="11727" y="11733"/>
                      <a:pt x="13025" y="11733"/>
                    </a:cubicBezTo>
                    <a:cubicBezTo>
                      <a:pt x="13111" y="11733"/>
                      <a:pt x="13198" y="11732"/>
                      <a:pt x="13284" y="11732"/>
                    </a:cubicBezTo>
                    <a:cubicBezTo>
                      <a:pt x="13347" y="11730"/>
                      <a:pt x="13410" y="11729"/>
                      <a:pt x="13473" y="11729"/>
                    </a:cubicBezTo>
                    <a:cubicBezTo>
                      <a:pt x="14550" y="11729"/>
                      <a:pt x="15609" y="11935"/>
                      <a:pt x="16701" y="11935"/>
                    </a:cubicBezTo>
                    <a:cubicBezTo>
                      <a:pt x="16876" y="11935"/>
                      <a:pt x="17052" y="11929"/>
                      <a:pt x="17229" y="11917"/>
                    </a:cubicBezTo>
                    <a:cubicBezTo>
                      <a:pt x="19920" y="11715"/>
                      <a:pt x="18171" y="8886"/>
                      <a:pt x="17089" y="7741"/>
                    </a:cubicBezTo>
                    <a:cubicBezTo>
                      <a:pt x="16734" y="7370"/>
                      <a:pt x="16254" y="7138"/>
                      <a:pt x="15913" y="6752"/>
                    </a:cubicBezTo>
                    <a:cubicBezTo>
                      <a:pt x="15542" y="6333"/>
                      <a:pt x="15202" y="5855"/>
                      <a:pt x="14862" y="5422"/>
                    </a:cubicBezTo>
                    <a:cubicBezTo>
                      <a:pt x="14398" y="4849"/>
                      <a:pt x="13857" y="4246"/>
                      <a:pt x="13486" y="3628"/>
                    </a:cubicBezTo>
                    <a:cubicBezTo>
                      <a:pt x="13315" y="3364"/>
                      <a:pt x="12851" y="2900"/>
                      <a:pt x="12789" y="2653"/>
                    </a:cubicBezTo>
                    <a:cubicBezTo>
                      <a:pt x="12714" y="2374"/>
                      <a:pt x="12421" y="2117"/>
                      <a:pt x="12122" y="2117"/>
                    </a:cubicBezTo>
                    <a:cubicBezTo>
                      <a:pt x="12055" y="2117"/>
                      <a:pt x="11988" y="2130"/>
                      <a:pt x="11923" y="2158"/>
                    </a:cubicBezTo>
                    <a:cubicBezTo>
                      <a:pt x="11290" y="2421"/>
                      <a:pt x="10981" y="3009"/>
                      <a:pt x="10439" y="3426"/>
                    </a:cubicBezTo>
                    <a:cubicBezTo>
                      <a:pt x="9836" y="3859"/>
                      <a:pt x="9341" y="4354"/>
                      <a:pt x="8799" y="4834"/>
                    </a:cubicBezTo>
                    <a:cubicBezTo>
                      <a:pt x="7840" y="5669"/>
                      <a:pt x="6341" y="6581"/>
                      <a:pt x="5985" y="7849"/>
                    </a:cubicBezTo>
                    <a:cubicBezTo>
                      <a:pt x="5908" y="8113"/>
                      <a:pt x="6077" y="8453"/>
                      <a:pt x="6356" y="8515"/>
                    </a:cubicBezTo>
                    <a:cubicBezTo>
                      <a:pt x="7500" y="8746"/>
                      <a:pt x="8676" y="8622"/>
                      <a:pt x="9836" y="8839"/>
                    </a:cubicBezTo>
                    <a:cubicBezTo>
                      <a:pt x="10156" y="8893"/>
                      <a:pt x="10466" y="8913"/>
                      <a:pt x="10772" y="8913"/>
                    </a:cubicBezTo>
                    <a:cubicBezTo>
                      <a:pt x="11518" y="8913"/>
                      <a:pt x="12239" y="8795"/>
                      <a:pt x="13006" y="8762"/>
                    </a:cubicBezTo>
                    <a:cubicBezTo>
                      <a:pt x="13455" y="8746"/>
                      <a:pt x="13779" y="8251"/>
                      <a:pt x="13532" y="7849"/>
                    </a:cubicBezTo>
                    <a:cubicBezTo>
                      <a:pt x="13331" y="7509"/>
                      <a:pt x="13115" y="7216"/>
                      <a:pt x="12806" y="6968"/>
                    </a:cubicBezTo>
                    <a:cubicBezTo>
                      <a:pt x="12527" y="6736"/>
                      <a:pt x="11923" y="6535"/>
                      <a:pt x="11800" y="6179"/>
                    </a:cubicBezTo>
                    <a:cubicBezTo>
                      <a:pt x="11696" y="5891"/>
                      <a:pt x="11451" y="5766"/>
                      <a:pt x="11209" y="5766"/>
                    </a:cubicBezTo>
                    <a:cubicBezTo>
                      <a:pt x="10841" y="5766"/>
                      <a:pt x="10481" y="6056"/>
                      <a:pt x="10640" y="6504"/>
                    </a:cubicBezTo>
                    <a:cubicBezTo>
                      <a:pt x="10826" y="7030"/>
                      <a:pt x="11228" y="7323"/>
                      <a:pt x="11630" y="7633"/>
                    </a:cubicBezTo>
                    <a:cubicBezTo>
                      <a:pt x="11375" y="7645"/>
                      <a:pt x="11120" y="7655"/>
                      <a:pt x="10861" y="7655"/>
                    </a:cubicBezTo>
                    <a:cubicBezTo>
                      <a:pt x="10461" y="7655"/>
                      <a:pt x="10052" y="7631"/>
                      <a:pt x="9620" y="7556"/>
                    </a:cubicBezTo>
                    <a:cubicBezTo>
                      <a:pt x="9256" y="7482"/>
                      <a:pt x="8893" y="7461"/>
                      <a:pt x="8530" y="7461"/>
                    </a:cubicBezTo>
                    <a:cubicBezTo>
                      <a:pt x="8135" y="7461"/>
                      <a:pt x="7741" y="7486"/>
                      <a:pt x="7346" y="7494"/>
                    </a:cubicBezTo>
                    <a:cubicBezTo>
                      <a:pt x="7918" y="6736"/>
                      <a:pt x="9001" y="6055"/>
                      <a:pt x="9573" y="5607"/>
                    </a:cubicBezTo>
                    <a:cubicBezTo>
                      <a:pt x="10006" y="5236"/>
                      <a:pt x="10408" y="4834"/>
                      <a:pt x="10888" y="4525"/>
                    </a:cubicBezTo>
                    <a:cubicBezTo>
                      <a:pt x="11088" y="4385"/>
                      <a:pt x="11428" y="4061"/>
                      <a:pt x="11754" y="3828"/>
                    </a:cubicBezTo>
                    <a:cubicBezTo>
                      <a:pt x="11878" y="3999"/>
                      <a:pt x="12016" y="4184"/>
                      <a:pt x="12156" y="4401"/>
                    </a:cubicBezTo>
                    <a:cubicBezTo>
                      <a:pt x="12728" y="5220"/>
                      <a:pt x="13362" y="6009"/>
                      <a:pt x="13996" y="6783"/>
                    </a:cubicBezTo>
                    <a:cubicBezTo>
                      <a:pt x="14522" y="7416"/>
                      <a:pt x="14971" y="7958"/>
                      <a:pt x="15604" y="8484"/>
                    </a:cubicBezTo>
                    <a:cubicBezTo>
                      <a:pt x="16022" y="8839"/>
                      <a:pt x="16796" y="9690"/>
                      <a:pt x="17043" y="10402"/>
                    </a:cubicBezTo>
                    <a:cubicBezTo>
                      <a:pt x="16973" y="10406"/>
                      <a:pt x="16895" y="10408"/>
                      <a:pt x="16811" y="10408"/>
                    </a:cubicBezTo>
                    <a:cubicBezTo>
                      <a:pt x="16301" y="10408"/>
                      <a:pt x="15592" y="10337"/>
                      <a:pt x="15419" y="10324"/>
                    </a:cubicBezTo>
                    <a:cubicBezTo>
                      <a:pt x="14816" y="10278"/>
                      <a:pt x="14228" y="10123"/>
                      <a:pt x="13625" y="10107"/>
                    </a:cubicBezTo>
                    <a:cubicBezTo>
                      <a:pt x="12342" y="10092"/>
                      <a:pt x="11104" y="9999"/>
                      <a:pt x="9820" y="9952"/>
                    </a:cubicBezTo>
                    <a:cubicBezTo>
                      <a:pt x="8351" y="9907"/>
                      <a:pt x="6898" y="9829"/>
                      <a:pt x="5413" y="9829"/>
                    </a:cubicBezTo>
                    <a:cubicBezTo>
                      <a:pt x="4864" y="9829"/>
                      <a:pt x="4315" y="9849"/>
                      <a:pt x="3767" y="9849"/>
                    </a:cubicBezTo>
                    <a:cubicBezTo>
                      <a:pt x="3635" y="9849"/>
                      <a:pt x="3503" y="9848"/>
                      <a:pt x="3372" y="9845"/>
                    </a:cubicBezTo>
                    <a:cubicBezTo>
                      <a:pt x="3124" y="9845"/>
                      <a:pt x="2846" y="9845"/>
                      <a:pt x="2551" y="9829"/>
                    </a:cubicBezTo>
                    <a:cubicBezTo>
                      <a:pt x="2908" y="9381"/>
                      <a:pt x="3263" y="8917"/>
                      <a:pt x="3603" y="8499"/>
                    </a:cubicBezTo>
                    <a:cubicBezTo>
                      <a:pt x="4376" y="7525"/>
                      <a:pt x="5227" y="6628"/>
                      <a:pt x="6015" y="5669"/>
                    </a:cubicBezTo>
                    <a:cubicBezTo>
                      <a:pt x="6696" y="4834"/>
                      <a:pt x="7376" y="3983"/>
                      <a:pt x="8119" y="3209"/>
                    </a:cubicBezTo>
                    <a:cubicBezTo>
                      <a:pt x="8583" y="2715"/>
                      <a:pt x="9047" y="2220"/>
                      <a:pt x="9480" y="1710"/>
                    </a:cubicBezTo>
                    <a:cubicBezTo>
                      <a:pt x="9820" y="1292"/>
                      <a:pt x="10145" y="751"/>
                      <a:pt x="10562" y="426"/>
                    </a:cubicBezTo>
                    <a:cubicBezTo>
                      <a:pt x="10760" y="284"/>
                      <a:pt x="10674" y="1"/>
                      <a:pt x="104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1"/>
              <p:cNvSpPr/>
              <p:nvPr/>
            </p:nvSpPr>
            <p:spPr>
              <a:xfrm>
                <a:off x="1125506" y="1880625"/>
                <a:ext cx="1546617" cy="887426"/>
              </a:xfrm>
              <a:custGeom>
                <a:rect b="b" l="l" r="r" t="t"/>
                <a:pathLst>
                  <a:path extrusionOk="0" h="28384" w="49468">
                    <a:moveTo>
                      <a:pt x="24080" y="1819"/>
                    </a:moveTo>
                    <a:cubicBezTo>
                      <a:pt x="24839" y="1819"/>
                      <a:pt x="25612" y="1834"/>
                      <a:pt x="26354" y="1912"/>
                    </a:cubicBezTo>
                    <a:cubicBezTo>
                      <a:pt x="26661" y="1950"/>
                      <a:pt x="26959" y="1964"/>
                      <a:pt x="27253" y="1964"/>
                    </a:cubicBezTo>
                    <a:cubicBezTo>
                      <a:pt x="27983" y="1964"/>
                      <a:pt x="28688" y="1880"/>
                      <a:pt x="29432" y="1880"/>
                    </a:cubicBezTo>
                    <a:cubicBezTo>
                      <a:pt x="29478" y="1880"/>
                      <a:pt x="29525" y="1880"/>
                      <a:pt x="29571" y="1881"/>
                    </a:cubicBezTo>
                    <a:cubicBezTo>
                      <a:pt x="29876" y="1888"/>
                      <a:pt x="30180" y="1891"/>
                      <a:pt x="30485" y="1891"/>
                    </a:cubicBezTo>
                    <a:cubicBezTo>
                      <a:pt x="31541" y="1891"/>
                      <a:pt x="32598" y="1855"/>
                      <a:pt x="33654" y="1819"/>
                    </a:cubicBezTo>
                    <a:lnTo>
                      <a:pt x="33654" y="1819"/>
                    </a:lnTo>
                    <a:cubicBezTo>
                      <a:pt x="33654" y="3288"/>
                      <a:pt x="33530" y="4727"/>
                      <a:pt x="33483" y="6180"/>
                    </a:cubicBezTo>
                    <a:cubicBezTo>
                      <a:pt x="33421" y="6628"/>
                      <a:pt x="33345" y="7061"/>
                      <a:pt x="33359" y="7511"/>
                    </a:cubicBezTo>
                    <a:cubicBezTo>
                      <a:pt x="32850" y="7525"/>
                      <a:pt x="32339" y="7541"/>
                      <a:pt x="31829" y="7572"/>
                    </a:cubicBezTo>
                    <a:cubicBezTo>
                      <a:pt x="30359" y="7480"/>
                      <a:pt x="28860" y="7464"/>
                      <a:pt x="27437" y="7449"/>
                    </a:cubicBezTo>
                    <a:cubicBezTo>
                      <a:pt x="26323" y="7418"/>
                      <a:pt x="25210" y="7418"/>
                      <a:pt x="24080" y="7402"/>
                    </a:cubicBezTo>
                    <a:cubicBezTo>
                      <a:pt x="24127" y="7294"/>
                      <a:pt x="24158" y="7185"/>
                      <a:pt x="24158" y="7047"/>
                    </a:cubicBezTo>
                    <a:cubicBezTo>
                      <a:pt x="24189" y="5407"/>
                      <a:pt x="24375" y="3706"/>
                      <a:pt x="24158" y="2112"/>
                    </a:cubicBezTo>
                    <a:cubicBezTo>
                      <a:pt x="24142" y="2005"/>
                      <a:pt x="24111" y="1912"/>
                      <a:pt x="24080" y="1819"/>
                    </a:cubicBezTo>
                    <a:close/>
                    <a:moveTo>
                      <a:pt x="9202" y="22296"/>
                    </a:moveTo>
                    <a:cubicBezTo>
                      <a:pt x="9573" y="22991"/>
                      <a:pt x="10053" y="23671"/>
                      <a:pt x="10409" y="24337"/>
                    </a:cubicBezTo>
                    <a:cubicBezTo>
                      <a:pt x="10687" y="24894"/>
                      <a:pt x="10903" y="25435"/>
                      <a:pt x="11105" y="26038"/>
                    </a:cubicBezTo>
                    <a:cubicBezTo>
                      <a:pt x="11151" y="26193"/>
                      <a:pt x="11198" y="26362"/>
                      <a:pt x="11291" y="26502"/>
                    </a:cubicBezTo>
                    <a:lnTo>
                      <a:pt x="11383" y="26688"/>
                    </a:lnTo>
                    <a:cubicBezTo>
                      <a:pt x="11383" y="26719"/>
                      <a:pt x="11398" y="26750"/>
                      <a:pt x="11398" y="26765"/>
                    </a:cubicBezTo>
                    <a:cubicBezTo>
                      <a:pt x="11275" y="26795"/>
                      <a:pt x="11151" y="26857"/>
                      <a:pt x="11027" y="26888"/>
                    </a:cubicBezTo>
                    <a:cubicBezTo>
                      <a:pt x="10316" y="27043"/>
                      <a:pt x="9651" y="27043"/>
                      <a:pt x="8940" y="27059"/>
                    </a:cubicBezTo>
                    <a:cubicBezTo>
                      <a:pt x="8737" y="27063"/>
                      <a:pt x="8535" y="27064"/>
                      <a:pt x="8332" y="27064"/>
                    </a:cubicBezTo>
                    <a:cubicBezTo>
                      <a:pt x="7669" y="27064"/>
                      <a:pt x="7009" y="27045"/>
                      <a:pt x="6357" y="26997"/>
                    </a:cubicBezTo>
                    <a:cubicBezTo>
                      <a:pt x="6837" y="26162"/>
                      <a:pt x="7408" y="25342"/>
                      <a:pt x="7841" y="24492"/>
                    </a:cubicBezTo>
                    <a:cubicBezTo>
                      <a:pt x="8212" y="23764"/>
                      <a:pt x="8878" y="23069"/>
                      <a:pt x="9202" y="22296"/>
                    </a:cubicBezTo>
                    <a:close/>
                    <a:moveTo>
                      <a:pt x="35458" y="1"/>
                    </a:moveTo>
                    <a:cubicBezTo>
                      <a:pt x="35238" y="1"/>
                      <a:pt x="35017" y="71"/>
                      <a:pt x="34844" y="211"/>
                    </a:cubicBezTo>
                    <a:cubicBezTo>
                      <a:pt x="33239" y="281"/>
                      <a:pt x="31634" y="351"/>
                      <a:pt x="30041" y="351"/>
                    </a:cubicBezTo>
                    <a:cubicBezTo>
                      <a:pt x="29884" y="351"/>
                      <a:pt x="29728" y="351"/>
                      <a:pt x="29571" y="349"/>
                    </a:cubicBezTo>
                    <a:cubicBezTo>
                      <a:pt x="28756" y="349"/>
                      <a:pt x="27968" y="461"/>
                      <a:pt x="27165" y="461"/>
                    </a:cubicBezTo>
                    <a:cubicBezTo>
                      <a:pt x="26932" y="461"/>
                      <a:pt x="26698" y="451"/>
                      <a:pt x="26462" y="427"/>
                    </a:cubicBezTo>
                    <a:cubicBezTo>
                      <a:pt x="26005" y="383"/>
                      <a:pt x="25547" y="369"/>
                      <a:pt x="25088" y="369"/>
                    </a:cubicBezTo>
                    <a:cubicBezTo>
                      <a:pt x="24257" y="369"/>
                      <a:pt x="23423" y="417"/>
                      <a:pt x="22595" y="427"/>
                    </a:cubicBezTo>
                    <a:cubicBezTo>
                      <a:pt x="21529" y="442"/>
                      <a:pt x="20523" y="551"/>
                      <a:pt x="19471" y="675"/>
                    </a:cubicBezTo>
                    <a:cubicBezTo>
                      <a:pt x="19426" y="675"/>
                      <a:pt x="19379" y="675"/>
                      <a:pt x="19317" y="659"/>
                    </a:cubicBezTo>
                    <a:cubicBezTo>
                      <a:pt x="18787" y="575"/>
                      <a:pt x="18324" y="434"/>
                      <a:pt x="17823" y="434"/>
                    </a:cubicBezTo>
                    <a:cubicBezTo>
                      <a:pt x="17681" y="434"/>
                      <a:pt x="17535" y="446"/>
                      <a:pt x="17384" y="473"/>
                    </a:cubicBezTo>
                    <a:cubicBezTo>
                      <a:pt x="16598" y="597"/>
                      <a:pt x="15782" y="641"/>
                      <a:pt x="14959" y="641"/>
                    </a:cubicBezTo>
                    <a:cubicBezTo>
                      <a:pt x="13726" y="641"/>
                      <a:pt x="12478" y="541"/>
                      <a:pt x="11291" y="458"/>
                    </a:cubicBezTo>
                    <a:cubicBezTo>
                      <a:pt x="10826" y="428"/>
                      <a:pt x="10357" y="417"/>
                      <a:pt x="9887" y="417"/>
                    </a:cubicBezTo>
                    <a:cubicBezTo>
                      <a:pt x="8401" y="417"/>
                      <a:pt x="6897" y="535"/>
                      <a:pt x="5429" y="582"/>
                    </a:cubicBezTo>
                    <a:cubicBezTo>
                      <a:pt x="5143" y="590"/>
                      <a:pt x="4858" y="592"/>
                      <a:pt x="4572" y="592"/>
                    </a:cubicBezTo>
                    <a:cubicBezTo>
                      <a:pt x="4172" y="592"/>
                      <a:pt x="3771" y="588"/>
                      <a:pt x="3371" y="588"/>
                    </a:cubicBezTo>
                    <a:cubicBezTo>
                      <a:pt x="2435" y="588"/>
                      <a:pt x="1501" y="613"/>
                      <a:pt x="572" y="782"/>
                    </a:cubicBezTo>
                    <a:cubicBezTo>
                      <a:pt x="341" y="829"/>
                      <a:pt x="434" y="1139"/>
                      <a:pt x="619" y="1154"/>
                    </a:cubicBezTo>
                    <a:cubicBezTo>
                      <a:pt x="2397" y="1401"/>
                      <a:pt x="4068" y="1618"/>
                      <a:pt x="5862" y="1665"/>
                    </a:cubicBezTo>
                    <a:cubicBezTo>
                      <a:pt x="7718" y="1726"/>
                      <a:pt x="9635" y="1648"/>
                      <a:pt x="11491" y="1850"/>
                    </a:cubicBezTo>
                    <a:cubicBezTo>
                      <a:pt x="12617" y="1972"/>
                      <a:pt x="13810" y="2048"/>
                      <a:pt x="14989" y="2048"/>
                    </a:cubicBezTo>
                    <a:cubicBezTo>
                      <a:pt x="15755" y="2048"/>
                      <a:pt x="16514" y="2016"/>
                      <a:pt x="17244" y="1943"/>
                    </a:cubicBezTo>
                    <a:cubicBezTo>
                      <a:pt x="17533" y="1913"/>
                      <a:pt x="17819" y="1902"/>
                      <a:pt x="18105" y="1902"/>
                    </a:cubicBezTo>
                    <a:cubicBezTo>
                      <a:pt x="18784" y="1902"/>
                      <a:pt x="19457" y="1962"/>
                      <a:pt x="20132" y="1962"/>
                    </a:cubicBezTo>
                    <a:cubicBezTo>
                      <a:pt x="20483" y="1962"/>
                      <a:pt x="20835" y="1946"/>
                      <a:pt x="21189" y="1896"/>
                    </a:cubicBezTo>
                    <a:lnTo>
                      <a:pt x="21189" y="1896"/>
                    </a:lnTo>
                    <a:cubicBezTo>
                      <a:pt x="21142" y="2143"/>
                      <a:pt x="21127" y="2376"/>
                      <a:pt x="21111" y="2607"/>
                    </a:cubicBezTo>
                    <a:cubicBezTo>
                      <a:pt x="21018" y="3428"/>
                      <a:pt x="20925" y="4232"/>
                      <a:pt x="20925" y="5082"/>
                    </a:cubicBezTo>
                    <a:cubicBezTo>
                      <a:pt x="20925" y="5747"/>
                      <a:pt x="20879" y="6814"/>
                      <a:pt x="21265" y="7402"/>
                    </a:cubicBezTo>
                    <a:lnTo>
                      <a:pt x="18976" y="7402"/>
                    </a:lnTo>
                    <a:cubicBezTo>
                      <a:pt x="16042" y="7402"/>
                      <a:pt x="13107" y="7205"/>
                      <a:pt x="10182" y="7205"/>
                    </a:cubicBezTo>
                    <a:cubicBezTo>
                      <a:pt x="8190" y="7205"/>
                      <a:pt x="6202" y="7296"/>
                      <a:pt x="4222" y="7603"/>
                    </a:cubicBezTo>
                    <a:cubicBezTo>
                      <a:pt x="3975" y="7634"/>
                      <a:pt x="3975" y="8051"/>
                      <a:pt x="4222" y="8082"/>
                    </a:cubicBezTo>
                    <a:cubicBezTo>
                      <a:pt x="6604" y="8453"/>
                      <a:pt x="8986" y="8408"/>
                      <a:pt x="11367" y="8655"/>
                    </a:cubicBezTo>
                    <a:cubicBezTo>
                      <a:pt x="12543" y="8779"/>
                      <a:pt x="13749" y="8686"/>
                      <a:pt x="14941" y="8810"/>
                    </a:cubicBezTo>
                    <a:cubicBezTo>
                      <a:pt x="15405" y="8855"/>
                      <a:pt x="15883" y="8886"/>
                      <a:pt x="16347" y="8886"/>
                    </a:cubicBezTo>
                    <a:cubicBezTo>
                      <a:pt x="15807" y="9645"/>
                      <a:pt x="15543" y="10573"/>
                      <a:pt x="14941" y="11315"/>
                    </a:cubicBezTo>
                    <a:cubicBezTo>
                      <a:pt x="14244" y="12181"/>
                      <a:pt x="13734" y="13093"/>
                      <a:pt x="13130" y="14021"/>
                    </a:cubicBezTo>
                    <a:cubicBezTo>
                      <a:pt x="12419" y="15104"/>
                      <a:pt x="11584" y="16093"/>
                      <a:pt x="10872" y="17176"/>
                    </a:cubicBezTo>
                    <a:cubicBezTo>
                      <a:pt x="10594" y="17594"/>
                      <a:pt x="10270" y="18011"/>
                      <a:pt x="10006" y="18429"/>
                    </a:cubicBezTo>
                    <a:cubicBezTo>
                      <a:pt x="9759" y="18831"/>
                      <a:pt x="9559" y="19388"/>
                      <a:pt x="9280" y="19821"/>
                    </a:cubicBezTo>
                    <a:cubicBezTo>
                      <a:pt x="9078" y="19512"/>
                      <a:pt x="8924" y="19125"/>
                      <a:pt x="8769" y="18877"/>
                    </a:cubicBezTo>
                    <a:cubicBezTo>
                      <a:pt x="8398" y="18320"/>
                      <a:pt x="7919" y="17811"/>
                      <a:pt x="7470" y="17300"/>
                    </a:cubicBezTo>
                    <a:cubicBezTo>
                      <a:pt x="6558" y="16295"/>
                      <a:pt x="5507" y="15305"/>
                      <a:pt x="4748" y="14176"/>
                    </a:cubicBezTo>
                    <a:cubicBezTo>
                      <a:pt x="4129" y="13279"/>
                      <a:pt x="3418" y="12474"/>
                      <a:pt x="2723" y="11655"/>
                    </a:cubicBezTo>
                    <a:cubicBezTo>
                      <a:pt x="2335" y="11206"/>
                      <a:pt x="2042" y="10649"/>
                      <a:pt x="1686" y="10171"/>
                    </a:cubicBezTo>
                    <a:cubicBezTo>
                      <a:pt x="1455" y="9845"/>
                      <a:pt x="789" y="9350"/>
                      <a:pt x="665" y="9010"/>
                    </a:cubicBezTo>
                    <a:cubicBezTo>
                      <a:pt x="634" y="8916"/>
                      <a:pt x="546" y="8865"/>
                      <a:pt x="459" y="8865"/>
                    </a:cubicBezTo>
                    <a:cubicBezTo>
                      <a:pt x="376" y="8865"/>
                      <a:pt x="293" y="8912"/>
                      <a:pt x="263" y="9010"/>
                    </a:cubicBezTo>
                    <a:cubicBezTo>
                      <a:pt x="1" y="9876"/>
                      <a:pt x="991" y="11037"/>
                      <a:pt x="1346" y="11779"/>
                    </a:cubicBezTo>
                    <a:cubicBezTo>
                      <a:pt x="1624" y="12336"/>
                      <a:pt x="2150" y="12800"/>
                      <a:pt x="2537" y="13295"/>
                    </a:cubicBezTo>
                    <a:cubicBezTo>
                      <a:pt x="2939" y="13804"/>
                      <a:pt x="3310" y="14268"/>
                      <a:pt x="3666" y="14810"/>
                    </a:cubicBezTo>
                    <a:cubicBezTo>
                      <a:pt x="4393" y="15939"/>
                      <a:pt x="5352" y="16928"/>
                      <a:pt x="6218" y="17949"/>
                    </a:cubicBezTo>
                    <a:cubicBezTo>
                      <a:pt x="6775" y="18615"/>
                      <a:pt x="7315" y="19248"/>
                      <a:pt x="7779" y="19991"/>
                    </a:cubicBezTo>
                    <a:cubicBezTo>
                      <a:pt x="8105" y="20516"/>
                      <a:pt x="8336" y="21027"/>
                      <a:pt x="8831" y="21383"/>
                    </a:cubicBezTo>
                    <a:lnTo>
                      <a:pt x="8831" y="21413"/>
                    </a:lnTo>
                    <a:lnTo>
                      <a:pt x="8831" y="21430"/>
                    </a:lnTo>
                    <a:cubicBezTo>
                      <a:pt x="7965" y="22172"/>
                      <a:pt x="7284" y="23022"/>
                      <a:pt x="6744" y="24059"/>
                    </a:cubicBezTo>
                    <a:cubicBezTo>
                      <a:pt x="6187" y="25141"/>
                      <a:pt x="5383" y="26115"/>
                      <a:pt x="4872" y="27214"/>
                    </a:cubicBezTo>
                    <a:cubicBezTo>
                      <a:pt x="4671" y="27662"/>
                      <a:pt x="4919" y="28080"/>
                      <a:pt x="5398" y="28142"/>
                    </a:cubicBezTo>
                    <a:cubicBezTo>
                      <a:pt x="6635" y="28284"/>
                      <a:pt x="7893" y="28384"/>
                      <a:pt x="9145" y="28384"/>
                    </a:cubicBezTo>
                    <a:cubicBezTo>
                      <a:pt x="9381" y="28384"/>
                      <a:pt x="9616" y="28380"/>
                      <a:pt x="9852" y="28373"/>
                    </a:cubicBezTo>
                    <a:cubicBezTo>
                      <a:pt x="10517" y="28358"/>
                      <a:pt x="11182" y="28187"/>
                      <a:pt x="11817" y="28064"/>
                    </a:cubicBezTo>
                    <a:cubicBezTo>
                      <a:pt x="12188" y="27987"/>
                      <a:pt x="12512" y="27971"/>
                      <a:pt x="12744" y="27616"/>
                    </a:cubicBezTo>
                    <a:cubicBezTo>
                      <a:pt x="13208" y="26904"/>
                      <a:pt x="12450" y="25837"/>
                      <a:pt x="12233" y="25156"/>
                    </a:cubicBezTo>
                    <a:cubicBezTo>
                      <a:pt x="12017" y="24507"/>
                      <a:pt x="11693" y="23935"/>
                      <a:pt x="11383" y="23331"/>
                    </a:cubicBezTo>
                    <a:cubicBezTo>
                      <a:pt x="11043" y="22651"/>
                      <a:pt x="10208" y="21739"/>
                      <a:pt x="10115" y="20980"/>
                    </a:cubicBezTo>
                    <a:cubicBezTo>
                      <a:pt x="10734" y="20285"/>
                      <a:pt x="11136" y="19357"/>
                      <a:pt x="11662" y="18615"/>
                    </a:cubicBezTo>
                    <a:cubicBezTo>
                      <a:pt x="12404" y="17609"/>
                      <a:pt x="13208" y="16619"/>
                      <a:pt x="13873" y="15553"/>
                    </a:cubicBezTo>
                    <a:cubicBezTo>
                      <a:pt x="14553" y="14470"/>
                      <a:pt x="15172" y="13326"/>
                      <a:pt x="15961" y="12336"/>
                    </a:cubicBezTo>
                    <a:cubicBezTo>
                      <a:pt x="16271" y="11934"/>
                      <a:pt x="16611" y="11532"/>
                      <a:pt x="16858" y="11082"/>
                    </a:cubicBezTo>
                    <a:cubicBezTo>
                      <a:pt x="17075" y="10680"/>
                      <a:pt x="17182" y="10216"/>
                      <a:pt x="17430" y="9830"/>
                    </a:cubicBezTo>
                    <a:cubicBezTo>
                      <a:pt x="17724" y="9721"/>
                      <a:pt x="17941" y="9428"/>
                      <a:pt x="17817" y="9026"/>
                    </a:cubicBezTo>
                    <a:cubicBezTo>
                      <a:pt x="17801" y="8995"/>
                      <a:pt x="17786" y="8964"/>
                      <a:pt x="17770" y="8917"/>
                    </a:cubicBezTo>
                    <a:cubicBezTo>
                      <a:pt x="17770" y="8917"/>
                      <a:pt x="17770" y="8902"/>
                      <a:pt x="17755" y="8886"/>
                    </a:cubicBezTo>
                    <a:cubicBezTo>
                      <a:pt x="18172" y="8886"/>
                      <a:pt x="18574" y="8872"/>
                      <a:pt x="18976" y="8872"/>
                    </a:cubicBezTo>
                    <a:cubicBezTo>
                      <a:pt x="19912" y="8879"/>
                      <a:pt x="20852" y="8879"/>
                      <a:pt x="21794" y="8879"/>
                    </a:cubicBezTo>
                    <a:cubicBezTo>
                      <a:pt x="22735" y="8879"/>
                      <a:pt x="23679" y="8879"/>
                      <a:pt x="24622" y="8886"/>
                    </a:cubicBezTo>
                    <a:cubicBezTo>
                      <a:pt x="25805" y="9192"/>
                      <a:pt x="27116" y="9297"/>
                      <a:pt x="28381" y="9297"/>
                    </a:cubicBezTo>
                    <a:cubicBezTo>
                      <a:pt x="29035" y="9297"/>
                      <a:pt x="29677" y="9269"/>
                      <a:pt x="30282" y="9227"/>
                    </a:cubicBezTo>
                    <a:cubicBezTo>
                      <a:pt x="31590" y="9143"/>
                      <a:pt x="32902" y="9118"/>
                      <a:pt x="34217" y="9118"/>
                    </a:cubicBezTo>
                    <a:cubicBezTo>
                      <a:pt x="35327" y="9118"/>
                      <a:pt x="36439" y="9136"/>
                      <a:pt x="37551" y="9150"/>
                    </a:cubicBezTo>
                    <a:cubicBezTo>
                      <a:pt x="37639" y="9150"/>
                      <a:pt x="37728" y="9151"/>
                      <a:pt x="37816" y="9151"/>
                    </a:cubicBezTo>
                    <a:cubicBezTo>
                      <a:pt x="40028" y="9151"/>
                      <a:pt x="42201" y="8977"/>
                      <a:pt x="44402" y="8933"/>
                    </a:cubicBezTo>
                    <a:cubicBezTo>
                      <a:pt x="45346" y="8917"/>
                      <a:pt x="46274" y="8748"/>
                      <a:pt x="47217" y="8686"/>
                    </a:cubicBezTo>
                    <a:cubicBezTo>
                      <a:pt x="47928" y="8655"/>
                      <a:pt x="48670" y="8686"/>
                      <a:pt x="49196" y="8129"/>
                    </a:cubicBezTo>
                    <a:cubicBezTo>
                      <a:pt x="49468" y="7844"/>
                      <a:pt x="49226" y="7440"/>
                      <a:pt x="48883" y="7440"/>
                    </a:cubicBezTo>
                    <a:cubicBezTo>
                      <a:pt x="48854" y="7440"/>
                      <a:pt x="48824" y="7443"/>
                      <a:pt x="48794" y="7449"/>
                    </a:cubicBezTo>
                    <a:cubicBezTo>
                      <a:pt x="48732" y="7464"/>
                      <a:pt x="48670" y="7464"/>
                      <a:pt x="48594" y="7480"/>
                    </a:cubicBezTo>
                    <a:cubicBezTo>
                      <a:pt x="48625" y="7387"/>
                      <a:pt x="48639" y="7294"/>
                      <a:pt x="48639" y="7185"/>
                    </a:cubicBezTo>
                    <a:cubicBezTo>
                      <a:pt x="48717" y="5515"/>
                      <a:pt x="48794" y="3892"/>
                      <a:pt x="48779" y="2221"/>
                    </a:cubicBezTo>
                    <a:cubicBezTo>
                      <a:pt x="48763" y="1648"/>
                      <a:pt x="48377" y="1355"/>
                      <a:pt x="47959" y="1324"/>
                    </a:cubicBezTo>
                    <a:cubicBezTo>
                      <a:pt x="47944" y="1293"/>
                      <a:pt x="47944" y="1246"/>
                      <a:pt x="47944" y="1215"/>
                    </a:cubicBezTo>
                    <a:lnTo>
                      <a:pt x="47944" y="1184"/>
                    </a:lnTo>
                    <a:cubicBezTo>
                      <a:pt x="47928" y="1108"/>
                      <a:pt x="47928" y="1030"/>
                      <a:pt x="47913" y="953"/>
                    </a:cubicBezTo>
                    <a:cubicBezTo>
                      <a:pt x="47851" y="523"/>
                      <a:pt x="47495" y="328"/>
                      <a:pt x="47121" y="328"/>
                    </a:cubicBezTo>
                    <a:cubicBezTo>
                      <a:pt x="46648" y="328"/>
                      <a:pt x="46146" y="640"/>
                      <a:pt x="46181" y="1184"/>
                    </a:cubicBezTo>
                    <a:cubicBezTo>
                      <a:pt x="46196" y="1432"/>
                      <a:pt x="46196" y="1679"/>
                      <a:pt x="46181" y="1927"/>
                    </a:cubicBezTo>
                    <a:cubicBezTo>
                      <a:pt x="45934" y="2762"/>
                      <a:pt x="46057" y="3737"/>
                      <a:pt x="45979" y="4587"/>
                    </a:cubicBezTo>
                    <a:cubicBezTo>
                      <a:pt x="45903" y="5515"/>
                      <a:pt x="45686" y="6412"/>
                      <a:pt x="45732" y="7340"/>
                    </a:cubicBezTo>
                    <a:cubicBezTo>
                      <a:pt x="45599" y="7342"/>
                      <a:pt x="45467" y="7343"/>
                      <a:pt x="45334" y="7343"/>
                    </a:cubicBezTo>
                    <a:cubicBezTo>
                      <a:pt x="44928" y="7343"/>
                      <a:pt x="44523" y="7334"/>
                      <a:pt x="44118" y="7334"/>
                    </a:cubicBezTo>
                    <a:cubicBezTo>
                      <a:pt x="43821" y="7334"/>
                      <a:pt x="43524" y="7339"/>
                      <a:pt x="43226" y="7356"/>
                    </a:cubicBezTo>
                    <a:cubicBezTo>
                      <a:pt x="41311" y="7450"/>
                      <a:pt x="39408" y="7498"/>
                      <a:pt x="37495" y="7498"/>
                    </a:cubicBezTo>
                    <a:cubicBezTo>
                      <a:pt x="37215" y="7498"/>
                      <a:pt x="36935" y="7497"/>
                      <a:pt x="36654" y="7494"/>
                    </a:cubicBezTo>
                    <a:cubicBezTo>
                      <a:pt x="36469" y="7480"/>
                      <a:pt x="36298" y="7480"/>
                      <a:pt x="36112" y="7480"/>
                    </a:cubicBezTo>
                    <a:cubicBezTo>
                      <a:pt x="36143" y="7433"/>
                      <a:pt x="36174" y="7371"/>
                      <a:pt x="36190" y="7294"/>
                    </a:cubicBezTo>
                    <a:cubicBezTo>
                      <a:pt x="36669" y="5577"/>
                      <a:pt x="36469" y="3582"/>
                      <a:pt x="36407" y="1757"/>
                    </a:cubicBezTo>
                    <a:cubicBezTo>
                      <a:pt x="36700" y="1757"/>
                      <a:pt x="37009" y="1741"/>
                      <a:pt x="37319" y="1741"/>
                    </a:cubicBezTo>
                    <a:cubicBezTo>
                      <a:pt x="38324" y="1741"/>
                      <a:pt x="39333" y="1759"/>
                      <a:pt x="40341" y="1759"/>
                    </a:cubicBezTo>
                    <a:cubicBezTo>
                      <a:pt x="42125" y="1759"/>
                      <a:pt x="43906" y="1702"/>
                      <a:pt x="45655" y="1386"/>
                    </a:cubicBezTo>
                    <a:cubicBezTo>
                      <a:pt x="46072" y="1308"/>
                      <a:pt x="46072" y="628"/>
                      <a:pt x="45655" y="551"/>
                    </a:cubicBezTo>
                    <a:cubicBezTo>
                      <a:pt x="43665" y="190"/>
                      <a:pt x="41637" y="81"/>
                      <a:pt x="39597" y="81"/>
                    </a:cubicBezTo>
                    <a:cubicBezTo>
                      <a:pt x="38402" y="81"/>
                      <a:pt x="37204" y="118"/>
                      <a:pt x="36005" y="164"/>
                    </a:cubicBezTo>
                    <a:cubicBezTo>
                      <a:pt x="35845" y="55"/>
                      <a:pt x="35652" y="1"/>
                      <a:pt x="354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1"/>
              <p:cNvSpPr/>
              <p:nvPr/>
            </p:nvSpPr>
            <p:spPr>
              <a:xfrm>
                <a:off x="1991034" y="1993334"/>
                <a:ext cx="68189" cy="69408"/>
              </a:xfrm>
              <a:custGeom>
                <a:rect b="b" l="l" r="r" t="t"/>
                <a:pathLst>
                  <a:path extrusionOk="0" h="2220" w="2181">
                    <a:moveTo>
                      <a:pt x="1071" y="0"/>
                    </a:moveTo>
                    <a:cubicBezTo>
                      <a:pt x="851" y="0"/>
                      <a:pt x="659" y="65"/>
                      <a:pt x="479" y="194"/>
                    </a:cubicBezTo>
                    <a:cubicBezTo>
                      <a:pt x="310" y="332"/>
                      <a:pt x="155" y="549"/>
                      <a:pt x="108" y="781"/>
                    </a:cubicBezTo>
                    <a:cubicBezTo>
                      <a:pt x="93" y="796"/>
                      <a:pt x="77" y="827"/>
                      <a:pt x="77" y="843"/>
                    </a:cubicBezTo>
                    <a:cubicBezTo>
                      <a:pt x="0" y="1013"/>
                      <a:pt x="0" y="1168"/>
                      <a:pt x="31" y="1338"/>
                    </a:cubicBezTo>
                    <a:cubicBezTo>
                      <a:pt x="46" y="1462"/>
                      <a:pt x="108" y="1570"/>
                      <a:pt x="170" y="1678"/>
                    </a:cubicBezTo>
                    <a:cubicBezTo>
                      <a:pt x="232" y="1786"/>
                      <a:pt x="293" y="1864"/>
                      <a:pt x="371" y="1926"/>
                    </a:cubicBezTo>
                    <a:cubicBezTo>
                      <a:pt x="541" y="2112"/>
                      <a:pt x="757" y="2219"/>
                      <a:pt x="1021" y="2219"/>
                    </a:cubicBezTo>
                    <a:cubicBezTo>
                      <a:pt x="1330" y="2219"/>
                      <a:pt x="1640" y="2050"/>
                      <a:pt x="1794" y="1771"/>
                    </a:cubicBezTo>
                    <a:cubicBezTo>
                      <a:pt x="1902" y="1601"/>
                      <a:pt x="1949" y="1415"/>
                      <a:pt x="2011" y="1229"/>
                    </a:cubicBezTo>
                    <a:cubicBezTo>
                      <a:pt x="2180" y="658"/>
                      <a:pt x="1763" y="85"/>
                      <a:pt x="1207" y="8"/>
                    </a:cubicBezTo>
                    <a:cubicBezTo>
                      <a:pt x="1160" y="3"/>
                      <a:pt x="1115" y="0"/>
                      <a:pt x="10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1"/>
              <p:cNvSpPr/>
              <p:nvPr/>
            </p:nvSpPr>
            <p:spPr>
              <a:xfrm>
                <a:off x="2376869" y="1996585"/>
                <a:ext cx="72066" cy="63374"/>
              </a:xfrm>
              <a:custGeom>
                <a:rect b="b" l="l" r="r" t="t"/>
                <a:pathLst>
                  <a:path extrusionOk="0" h="2027" w="2305">
                    <a:moveTo>
                      <a:pt x="1331" y="0"/>
                    </a:moveTo>
                    <a:cubicBezTo>
                      <a:pt x="1285" y="0"/>
                      <a:pt x="1238" y="4"/>
                      <a:pt x="1191" y="12"/>
                    </a:cubicBezTo>
                    <a:cubicBezTo>
                      <a:pt x="1114" y="12"/>
                      <a:pt x="1052" y="28"/>
                      <a:pt x="974" y="43"/>
                    </a:cubicBezTo>
                    <a:cubicBezTo>
                      <a:pt x="929" y="59"/>
                      <a:pt x="882" y="74"/>
                      <a:pt x="836" y="105"/>
                    </a:cubicBezTo>
                    <a:cubicBezTo>
                      <a:pt x="294" y="275"/>
                      <a:pt x="1" y="894"/>
                      <a:pt x="232" y="1420"/>
                    </a:cubicBezTo>
                    <a:cubicBezTo>
                      <a:pt x="341" y="1667"/>
                      <a:pt x="510" y="1837"/>
                      <a:pt x="758" y="1946"/>
                    </a:cubicBezTo>
                    <a:cubicBezTo>
                      <a:pt x="848" y="1997"/>
                      <a:pt x="947" y="2027"/>
                      <a:pt x="1057" y="2027"/>
                    </a:cubicBezTo>
                    <a:cubicBezTo>
                      <a:pt x="1081" y="2027"/>
                      <a:pt x="1105" y="2025"/>
                      <a:pt x="1129" y="2022"/>
                    </a:cubicBezTo>
                    <a:cubicBezTo>
                      <a:pt x="1315" y="2022"/>
                      <a:pt x="1469" y="1977"/>
                      <a:pt x="1624" y="1899"/>
                    </a:cubicBezTo>
                    <a:cubicBezTo>
                      <a:pt x="1717" y="1853"/>
                      <a:pt x="1764" y="1806"/>
                      <a:pt x="1841" y="1760"/>
                    </a:cubicBezTo>
                    <a:cubicBezTo>
                      <a:pt x="1949" y="1667"/>
                      <a:pt x="2026" y="1558"/>
                      <a:pt x="2088" y="1451"/>
                    </a:cubicBezTo>
                    <a:cubicBezTo>
                      <a:pt x="2104" y="1435"/>
                      <a:pt x="2104" y="1435"/>
                      <a:pt x="2104" y="1420"/>
                    </a:cubicBezTo>
                    <a:cubicBezTo>
                      <a:pt x="2119" y="1420"/>
                      <a:pt x="2119" y="1404"/>
                      <a:pt x="2119" y="1404"/>
                    </a:cubicBezTo>
                    <a:cubicBezTo>
                      <a:pt x="2304" y="1033"/>
                      <a:pt x="2290" y="554"/>
                      <a:pt x="1980" y="259"/>
                    </a:cubicBezTo>
                    <a:cubicBezTo>
                      <a:pt x="1787" y="93"/>
                      <a:pt x="1562" y="0"/>
                      <a:pt x="1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1"/>
              <p:cNvSpPr/>
              <p:nvPr/>
            </p:nvSpPr>
            <p:spPr>
              <a:xfrm>
                <a:off x="1628834" y="1984361"/>
                <a:ext cx="75974" cy="69658"/>
              </a:xfrm>
              <a:custGeom>
                <a:rect b="b" l="l" r="r" t="t"/>
                <a:pathLst>
                  <a:path extrusionOk="0" h="2228" w="2430">
                    <a:moveTo>
                      <a:pt x="1269" y="1"/>
                    </a:moveTo>
                    <a:cubicBezTo>
                      <a:pt x="1083" y="17"/>
                      <a:pt x="883" y="63"/>
                      <a:pt x="728" y="171"/>
                    </a:cubicBezTo>
                    <a:cubicBezTo>
                      <a:pt x="697" y="186"/>
                      <a:pt x="681" y="202"/>
                      <a:pt x="650" y="217"/>
                    </a:cubicBezTo>
                    <a:cubicBezTo>
                      <a:pt x="636" y="233"/>
                      <a:pt x="619" y="248"/>
                      <a:pt x="589" y="264"/>
                    </a:cubicBezTo>
                    <a:cubicBezTo>
                      <a:pt x="341" y="388"/>
                      <a:pt x="186" y="635"/>
                      <a:pt x="110" y="898"/>
                    </a:cubicBezTo>
                    <a:cubicBezTo>
                      <a:pt x="1" y="1207"/>
                      <a:pt x="94" y="1563"/>
                      <a:pt x="295" y="1826"/>
                    </a:cubicBezTo>
                    <a:cubicBezTo>
                      <a:pt x="508" y="2096"/>
                      <a:pt x="807" y="2227"/>
                      <a:pt x="1112" y="2227"/>
                    </a:cubicBezTo>
                    <a:cubicBezTo>
                      <a:pt x="1384" y="2227"/>
                      <a:pt x="1662" y="2123"/>
                      <a:pt x="1888" y="1918"/>
                    </a:cubicBezTo>
                    <a:cubicBezTo>
                      <a:pt x="2259" y="1563"/>
                      <a:pt x="2430" y="991"/>
                      <a:pt x="2151" y="512"/>
                    </a:cubicBezTo>
                    <a:cubicBezTo>
                      <a:pt x="1980" y="202"/>
                      <a:pt x="1625" y="1"/>
                      <a:pt x="12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1"/>
              <p:cNvSpPr/>
              <p:nvPr/>
            </p:nvSpPr>
            <p:spPr>
              <a:xfrm>
                <a:off x="1247375" y="2200117"/>
                <a:ext cx="284793" cy="191185"/>
              </a:xfrm>
              <a:custGeom>
                <a:rect b="b" l="l" r="r" t="t"/>
                <a:pathLst>
                  <a:path extrusionOk="0" h="6115" w="9109">
                    <a:moveTo>
                      <a:pt x="7485" y="1158"/>
                    </a:moveTo>
                    <a:lnTo>
                      <a:pt x="7485" y="1158"/>
                    </a:lnTo>
                    <a:cubicBezTo>
                      <a:pt x="6960" y="1884"/>
                      <a:pt x="6341" y="2550"/>
                      <a:pt x="5877" y="3323"/>
                    </a:cubicBezTo>
                    <a:cubicBezTo>
                      <a:pt x="5599" y="3787"/>
                      <a:pt x="5428" y="4297"/>
                      <a:pt x="5166" y="4761"/>
                    </a:cubicBezTo>
                    <a:lnTo>
                      <a:pt x="5166" y="4777"/>
                    </a:lnTo>
                    <a:lnTo>
                      <a:pt x="4995" y="4684"/>
                    </a:lnTo>
                    <a:cubicBezTo>
                      <a:pt x="4733" y="4328"/>
                      <a:pt x="4330" y="4065"/>
                      <a:pt x="4067" y="3694"/>
                    </a:cubicBezTo>
                    <a:cubicBezTo>
                      <a:pt x="3727" y="3230"/>
                      <a:pt x="3356" y="2874"/>
                      <a:pt x="2953" y="2472"/>
                    </a:cubicBezTo>
                    <a:cubicBezTo>
                      <a:pt x="2768" y="2271"/>
                      <a:pt x="2397" y="1993"/>
                      <a:pt x="2335" y="1715"/>
                    </a:cubicBezTo>
                    <a:cubicBezTo>
                      <a:pt x="2180" y="1606"/>
                      <a:pt x="2134" y="1513"/>
                      <a:pt x="2211" y="1451"/>
                    </a:cubicBezTo>
                    <a:lnTo>
                      <a:pt x="2227" y="1451"/>
                    </a:lnTo>
                    <a:cubicBezTo>
                      <a:pt x="2764" y="1422"/>
                      <a:pt x="3275" y="1311"/>
                      <a:pt x="3809" y="1311"/>
                    </a:cubicBezTo>
                    <a:cubicBezTo>
                      <a:pt x="3843" y="1311"/>
                      <a:pt x="3878" y="1312"/>
                      <a:pt x="3912" y="1313"/>
                    </a:cubicBezTo>
                    <a:cubicBezTo>
                      <a:pt x="4527" y="1327"/>
                      <a:pt x="5128" y="1452"/>
                      <a:pt x="5741" y="1452"/>
                    </a:cubicBezTo>
                    <a:cubicBezTo>
                      <a:pt x="5776" y="1452"/>
                      <a:pt x="5811" y="1452"/>
                      <a:pt x="5846" y="1451"/>
                    </a:cubicBezTo>
                    <a:cubicBezTo>
                      <a:pt x="6155" y="1451"/>
                      <a:pt x="6929" y="1204"/>
                      <a:pt x="7485" y="1158"/>
                    </a:cubicBezTo>
                    <a:close/>
                    <a:moveTo>
                      <a:pt x="7603" y="1"/>
                    </a:moveTo>
                    <a:cubicBezTo>
                      <a:pt x="7236" y="1"/>
                      <a:pt x="6861" y="60"/>
                      <a:pt x="6511" y="121"/>
                    </a:cubicBezTo>
                    <a:cubicBezTo>
                      <a:pt x="6283" y="159"/>
                      <a:pt x="6052" y="173"/>
                      <a:pt x="5821" y="173"/>
                    </a:cubicBezTo>
                    <a:cubicBezTo>
                      <a:pt x="5138" y="173"/>
                      <a:pt x="4445" y="49"/>
                      <a:pt x="3778" y="49"/>
                    </a:cubicBezTo>
                    <a:cubicBezTo>
                      <a:pt x="3384" y="49"/>
                      <a:pt x="2999" y="93"/>
                      <a:pt x="2629" y="230"/>
                    </a:cubicBezTo>
                    <a:cubicBezTo>
                      <a:pt x="2165" y="245"/>
                      <a:pt x="1732" y="307"/>
                      <a:pt x="1392" y="539"/>
                    </a:cubicBezTo>
                    <a:cubicBezTo>
                      <a:pt x="0" y="1482"/>
                      <a:pt x="2382" y="3354"/>
                      <a:pt x="2908" y="4018"/>
                    </a:cubicBezTo>
                    <a:cubicBezTo>
                      <a:pt x="3334" y="4558"/>
                      <a:pt x="4381" y="6115"/>
                      <a:pt x="5314" y="6115"/>
                    </a:cubicBezTo>
                    <a:cubicBezTo>
                      <a:pt x="5532" y="6115"/>
                      <a:pt x="5743" y="6030"/>
                      <a:pt x="5939" y="5829"/>
                    </a:cubicBezTo>
                    <a:cubicBezTo>
                      <a:pt x="6170" y="5581"/>
                      <a:pt x="6248" y="5194"/>
                      <a:pt x="6403" y="4901"/>
                    </a:cubicBezTo>
                    <a:cubicBezTo>
                      <a:pt x="6634" y="4406"/>
                      <a:pt x="6929" y="3942"/>
                      <a:pt x="7222" y="3478"/>
                    </a:cubicBezTo>
                    <a:cubicBezTo>
                      <a:pt x="7748" y="2643"/>
                      <a:pt x="8490" y="1977"/>
                      <a:pt x="8985" y="1127"/>
                    </a:cubicBezTo>
                    <a:cubicBezTo>
                      <a:pt x="9109" y="910"/>
                      <a:pt x="9094" y="554"/>
                      <a:pt x="8877" y="385"/>
                    </a:cubicBezTo>
                    <a:cubicBezTo>
                      <a:pt x="8508" y="93"/>
                      <a:pt x="8062" y="1"/>
                      <a:pt x="76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1"/>
              <p:cNvSpPr/>
              <p:nvPr/>
            </p:nvSpPr>
            <p:spPr>
              <a:xfrm>
                <a:off x="1733789" y="3321732"/>
                <a:ext cx="50774" cy="48898"/>
              </a:xfrm>
              <a:custGeom>
                <a:rect b="b" l="l" r="r" t="t"/>
                <a:pathLst>
                  <a:path extrusionOk="0" h="1564" w="1624">
                    <a:moveTo>
                      <a:pt x="804" y="1"/>
                    </a:moveTo>
                    <a:cubicBezTo>
                      <a:pt x="734" y="1"/>
                      <a:pt x="661" y="11"/>
                      <a:pt x="588" y="33"/>
                    </a:cubicBezTo>
                    <a:cubicBezTo>
                      <a:pt x="279" y="111"/>
                      <a:pt x="1" y="452"/>
                      <a:pt x="15" y="792"/>
                    </a:cubicBezTo>
                    <a:cubicBezTo>
                      <a:pt x="31" y="1101"/>
                      <a:pt x="201" y="1380"/>
                      <a:pt x="495" y="1503"/>
                    </a:cubicBezTo>
                    <a:cubicBezTo>
                      <a:pt x="594" y="1544"/>
                      <a:pt x="694" y="1564"/>
                      <a:pt x="791" y="1564"/>
                    </a:cubicBezTo>
                    <a:cubicBezTo>
                      <a:pt x="1060" y="1564"/>
                      <a:pt x="1310" y="1417"/>
                      <a:pt x="1469" y="1178"/>
                    </a:cubicBezTo>
                    <a:cubicBezTo>
                      <a:pt x="1624" y="947"/>
                      <a:pt x="1624" y="621"/>
                      <a:pt x="1469" y="390"/>
                    </a:cubicBezTo>
                    <a:cubicBezTo>
                      <a:pt x="1322" y="156"/>
                      <a:pt x="1077" y="1"/>
                      <a:pt x="8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1"/>
              <p:cNvSpPr/>
              <p:nvPr/>
            </p:nvSpPr>
            <p:spPr>
              <a:xfrm>
                <a:off x="1817422" y="3317980"/>
                <a:ext cx="54682" cy="55277"/>
              </a:xfrm>
              <a:custGeom>
                <a:rect b="b" l="l" r="r" t="t"/>
                <a:pathLst>
                  <a:path extrusionOk="0" h="1768" w="1749">
                    <a:moveTo>
                      <a:pt x="899" y="1"/>
                    </a:moveTo>
                    <a:cubicBezTo>
                      <a:pt x="829" y="1"/>
                      <a:pt x="760" y="9"/>
                      <a:pt x="697" y="30"/>
                    </a:cubicBezTo>
                    <a:cubicBezTo>
                      <a:pt x="588" y="61"/>
                      <a:pt x="495" y="108"/>
                      <a:pt x="419" y="184"/>
                    </a:cubicBezTo>
                    <a:cubicBezTo>
                      <a:pt x="433" y="153"/>
                      <a:pt x="464" y="139"/>
                      <a:pt x="480" y="123"/>
                    </a:cubicBezTo>
                    <a:lnTo>
                      <a:pt x="480" y="123"/>
                    </a:lnTo>
                    <a:cubicBezTo>
                      <a:pt x="403" y="170"/>
                      <a:pt x="326" y="231"/>
                      <a:pt x="264" y="293"/>
                    </a:cubicBezTo>
                    <a:cubicBezTo>
                      <a:pt x="155" y="370"/>
                      <a:pt x="78" y="541"/>
                      <a:pt x="31" y="679"/>
                    </a:cubicBezTo>
                    <a:cubicBezTo>
                      <a:pt x="0" y="819"/>
                      <a:pt x="0" y="989"/>
                      <a:pt x="31" y="1143"/>
                    </a:cubicBezTo>
                    <a:cubicBezTo>
                      <a:pt x="124" y="1469"/>
                      <a:pt x="419" y="1716"/>
                      <a:pt x="759" y="1762"/>
                    </a:cubicBezTo>
                    <a:cubicBezTo>
                      <a:pt x="793" y="1765"/>
                      <a:pt x="828" y="1767"/>
                      <a:pt x="862" y="1767"/>
                    </a:cubicBezTo>
                    <a:cubicBezTo>
                      <a:pt x="1132" y="1767"/>
                      <a:pt x="1384" y="1658"/>
                      <a:pt x="1563" y="1438"/>
                    </a:cubicBezTo>
                    <a:cubicBezTo>
                      <a:pt x="1656" y="1314"/>
                      <a:pt x="1702" y="1174"/>
                      <a:pt x="1733" y="1020"/>
                    </a:cubicBezTo>
                    <a:cubicBezTo>
                      <a:pt x="1749" y="896"/>
                      <a:pt x="1733" y="803"/>
                      <a:pt x="1702" y="695"/>
                    </a:cubicBezTo>
                    <a:cubicBezTo>
                      <a:pt x="1702" y="648"/>
                      <a:pt x="1702" y="603"/>
                      <a:pt x="1687" y="572"/>
                    </a:cubicBezTo>
                    <a:cubicBezTo>
                      <a:pt x="1609" y="308"/>
                      <a:pt x="1408" y="92"/>
                      <a:pt x="1145" y="30"/>
                    </a:cubicBezTo>
                    <a:cubicBezTo>
                      <a:pt x="1069" y="13"/>
                      <a:pt x="984" y="1"/>
                      <a:pt x="8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1"/>
              <p:cNvSpPr/>
              <p:nvPr/>
            </p:nvSpPr>
            <p:spPr>
              <a:xfrm>
                <a:off x="1912184" y="3313447"/>
                <a:ext cx="59529" cy="55902"/>
              </a:xfrm>
              <a:custGeom>
                <a:rect b="b" l="l" r="r" t="t"/>
                <a:pathLst>
                  <a:path extrusionOk="0" h="1788" w="1904">
                    <a:moveTo>
                      <a:pt x="898" y="1"/>
                    </a:moveTo>
                    <a:cubicBezTo>
                      <a:pt x="821" y="1"/>
                      <a:pt x="744" y="13"/>
                      <a:pt x="666" y="36"/>
                    </a:cubicBezTo>
                    <a:cubicBezTo>
                      <a:pt x="512" y="82"/>
                      <a:pt x="388" y="160"/>
                      <a:pt x="264" y="268"/>
                    </a:cubicBezTo>
                    <a:cubicBezTo>
                      <a:pt x="110" y="438"/>
                      <a:pt x="1" y="655"/>
                      <a:pt x="1" y="902"/>
                    </a:cubicBezTo>
                    <a:cubicBezTo>
                      <a:pt x="1" y="1119"/>
                      <a:pt x="110" y="1366"/>
                      <a:pt x="264" y="1521"/>
                    </a:cubicBezTo>
                    <a:cubicBezTo>
                      <a:pt x="388" y="1645"/>
                      <a:pt x="512" y="1721"/>
                      <a:pt x="666" y="1752"/>
                    </a:cubicBezTo>
                    <a:cubicBezTo>
                      <a:pt x="744" y="1776"/>
                      <a:pt x="821" y="1788"/>
                      <a:pt x="898" y="1788"/>
                    </a:cubicBezTo>
                    <a:cubicBezTo>
                      <a:pt x="976" y="1788"/>
                      <a:pt x="1053" y="1776"/>
                      <a:pt x="1130" y="1752"/>
                    </a:cubicBezTo>
                    <a:cubicBezTo>
                      <a:pt x="1176" y="1752"/>
                      <a:pt x="1207" y="1752"/>
                      <a:pt x="1254" y="1737"/>
                    </a:cubicBezTo>
                    <a:cubicBezTo>
                      <a:pt x="1316" y="1706"/>
                      <a:pt x="1393" y="1676"/>
                      <a:pt x="1454" y="1659"/>
                    </a:cubicBezTo>
                    <a:cubicBezTo>
                      <a:pt x="1563" y="1598"/>
                      <a:pt x="1640" y="1521"/>
                      <a:pt x="1702" y="1428"/>
                    </a:cubicBezTo>
                    <a:cubicBezTo>
                      <a:pt x="1811" y="1273"/>
                      <a:pt x="1904" y="1088"/>
                      <a:pt x="1887" y="902"/>
                    </a:cubicBezTo>
                    <a:cubicBezTo>
                      <a:pt x="1887" y="748"/>
                      <a:pt x="1842" y="593"/>
                      <a:pt x="1764" y="453"/>
                    </a:cubicBezTo>
                    <a:cubicBezTo>
                      <a:pt x="1687" y="284"/>
                      <a:pt x="1440" y="82"/>
                      <a:pt x="1254" y="51"/>
                    </a:cubicBezTo>
                    <a:cubicBezTo>
                      <a:pt x="1207" y="51"/>
                      <a:pt x="1176" y="51"/>
                      <a:pt x="1130" y="36"/>
                    </a:cubicBezTo>
                    <a:cubicBezTo>
                      <a:pt x="1053" y="13"/>
                      <a:pt x="976" y="1"/>
                      <a:pt x="8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1"/>
              <p:cNvSpPr/>
              <p:nvPr/>
            </p:nvSpPr>
            <p:spPr>
              <a:xfrm>
                <a:off x="1998756" y="3318418"/>
                <a:ext cx="56590" cy="55620"/>
              </a:xfrm>
              <a:custGeom>
                <a:rect b="b" l="l" r="r" t="t"/>
                <a:pathLst>
                  <a:path extrusionOk="0" h="1779" w="1810">
                    <a:moveTo>
                      <a:pt x="882" y="1"/>
                    </a:moveTo>
                    <a:cubicBezTo>
                      <a:pt x="727" y="1"/>
                      <a:pt x="572" y="47"/>
                      <a:pt x="434" y="125"/>
                    </a:cubicBezTo>
                    <a:cubicBezTo>
                      <a:pt x="170" y="279"/>
                      <a:pt x="1" y="573"/>
                      <a:pt x="1" y="898"/>
                    </a:cubicBezTo>
                    <a:cubicBezTo>
                      <a:pt x="1" y="1207"/>
                      <a:pt x="170" y="1500"/>
                      <a:pt x="434" y="1655"/>
                    </a:cubicBezTo>
                    <a:cubicBezTo>
                      <a:pt x="572" y="1733"/>
                      <a:pt x="727" y="1779"/>
                      <a:pt x="882" y="1779"/>
                    </a:cubicBezTo>
                    <a:cubicBezTo>
                      <a:pt x="1036" y="1779"/>
                      <a:pt x="1191" y="1733"/>
                      <a:pt x="1331" y="1655"/>
                    </a:cubicBezTo>
                    <a:cubicBezTo>
                      <a:pt x="1346" y="1655"/>
                      <a:pt x="1362" y="1640"/>
                      <a:pt x="1393" y="1624"/>
                    </a:cubicBezTo>
                    <a:cubicBezTo>
                      <a:pt x="1640" y="1455"/>
                      <a:pt x="1809" y="1207"/>
                      <a:pt x="1809" y="898"/>
                    </a:cubicBezTo>
                    <a:cubicBezTo>
                      <a:pt x="1809" y="573"/>
                      <a:pt x="1640" y="325"/>
                      <a:pt x="1393" y="156"/>
                    </a:cubicBezTo>
                    <a:cubicBezTo>
                      <a:pt x="1362" y="139"/>
                      <a:pt x="1346" y="139"/>
                      <a:pt x="1331" y="125"/>
                    </a:cubicBezTo>
                    <a:cubicBezTo>
                      <a:pt x="1191" y="47"/>
                      <a:pt x="1036" y="1"/>
                      <a:pt x="8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1"/>
              <p:cNvSpPr/>
              <p:nvPr/>
            </p:nvSpPr>
            <p:spPr>
              <a:xfrm>
                <a:off x="2087234" y="3318418"/>
                <a:ext cx="58528" cy="55714"/>
              </a:xfrm>
              <a:custGeom>
                <a:rect b="b" l="l" r="r" t="t"/>
                <a:pathLst>
                  <a:path extrusionOk="0" h="1782" w="1872">
                    <a:moveTo>
                      <a:pt x="1046" y="0"/>
                    </a:moveTo>
                    <a:cubicBezTo>
                      <a:pt x="1038" y="0"/>
                      <a:pt x="1029" y="1"/>
                      <a:pt x="1021" y="1"/>
                    </a:cubicBezTo>
                    <a:lnTo>
                      <a:pt x="959" y="1"/>
                    </a:lnTo>
                    <a:cubicBezTo>
                      <a:pt x="588" y="16"/>
                      <a:pt x="279" y="217"/>
                      <a:pt x="140" y="542"/>
                    </a:cubicBezTo>
                    <a:cubicBezTo>
                      <a:pt x="0" y="867"/>
                      <a:pt x="62" y="1284"/>
                      <a:pt x="326" y="1517"/>
                    </a:cubicBezTo>
                    <a:cubicBezTo>
                      <a:pt x="500" y="1680"/>
                      <a:pt x="728" y="1781"/>
                      <a:pt x="963" y="1781"/>
                    </a:cubicBezTo>
                    <a:cubicBezTo>
                      <a:pt x="1039" y="1781"/>
                      <a:pt x="1116" y="1771"/>
                      <a:pt x="1192" y="1748"/>
                    </a:cubicBezTo>
                    <a:cubicBezTo>
                      <a:pt x="1578" y="1640"/>
                      <a:pt x="1825" y="1284"/>
                      <a:pt x="1841" y="898"/>
                    </a:cubicBezTo>
                    <a:lnTo>
                      <a:pt x="1841" y="836"/>
                    </a:lnTo>
                    <a:cubicBezTo>
                      <a:pt x="1872" y="396"/>
                      <a:pt x="1470" y="0"/>
                      <a:pt x="10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72" name="Google Shape;972;p11"/>
          <p:cNvGrpSpPr/>
          <p:nvPr/>
        </p:nvGrpSpPr>
        <p:grpSpPr>
          <a:xfrm>
            <a:off x="3404622" y="542958"/>
            <a:ext cx="2334690" cy="356675"/>
            <a:chOff x="3668922" y="2846008"/>
            <a:chExt cx="2334690" cy="356675"/>
          </a:xfrm>
        </p:grpSpPr>
        <p:grpSp>
          <p:nvGrpSpPr>
            <p:cNvPr id="973" name="Google Shape;973;p11"/>
            <p:cNvGrpSpPr/>
            <p:nvPr/>
          </p:nvGrpSpPr>
          <p:grpSpPr>
            <a:xfrm>
              <a:off x="3892119" y="2846008"/>
              <a:ext cx="2111493" cy="356675"/>
              <a:chOff x="6784794" y="601208"/>
              <a:chExt cx="2111493" cy="356675"/>
            </a:xfrm>
          </p:grpSpPr>
          <p:sp>
            <p:nvSpPr>
              <p:cNvPr id="974" name="Google Shape;974;p11"/>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1"/>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1"/>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1"/>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1"/>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1"/>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1"/>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1"/>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1"/>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1"/>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1"/>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1"/>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1"/>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1"/>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1"/>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1"/>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1"/>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1"/>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1"/>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1"/>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4" name="Google Shape;994;p11"/>
            <p:cNvSpPr/>
            <p:nvPr/>
          </p:nvSpPr>
          <p:spPr>
            <a:xfrm rot="10800000">
              <a:off x="3668922" y="284603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5" name="Google Shape;995;p11"/>
          <p:cNvGrpSpPr/>
          <p:nvPr/>
        </p:nvGrpSpPr>
        <p:grpSpPr>
          <a:xfrm>
            <a:off x="3404622" y="4243883"/>
            <a:ext cx="2334690" cy="356675"/>
            <a:chOff x="3668922" y="2846008"/>
            <a:chExt cx="2334690" cy="356675"/>
          </a:xfrm>
        </p:grpSpPr>
        <p:grpSp>
          <p:nvGrpSpPr>
            <p:cNvPr id="996" name="Google Shape;996;p11"/>
            <p:cNvGrpSpPr/>
            <p:nvPr/>
          </p:nvGrpSpPr>
          <p:grpSpPr>
            <a:xfrm>
              <a:off x="3892119" y="2846008"/>
              <a:ext cx="2111493" cy="356675"/>
              <a:chOff x="6784794" y="601208"/>
              <a:chExt cx="2111493" cy="356675"/>
            </a:xfrm>
          </p:grpSpPr>
          <p:sp>
            <p:nvSpPr>
              <p:cNvPr id="997" name="Google Shape;997;p11"/>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1"/>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1"/>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1"/>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1"/>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1"/>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1"/>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1"/>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1"/>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1"/>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1"/>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1"/>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1"/>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1"/>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1"/>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1"/>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1"/>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1"/>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1"/>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1"/>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7" name="Google Shape;1017;p11"/>
            <p:cNvSpPr/>
            <p:nvPr/>
          </p:nvSpPr>
          <p:spPr>
            <a:xfrm rot="10800000">
              <a:off x="3668922" y="284603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018" name="Shape 101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019" name="Shape 1019"/>
        <p:cNvGrpSpPr/>
        <p:nvPr/>
      </p:nvGrpSpPr>
      <p:grpSpPr>
        <a:xfrm>
          <a:off x="0" y="0"/>
          <a:ext cx="0" cy="0"/>
          <a:chOff x="0" y="0"/>
          <a:chExt cx="0" cy="0"/>
        </a:xfrm>
      </p:grpSpPr>
      <p:sp>
        <p:nvSpPr>
          <p:cNvPr id="1020" name="Google Shape;1020;p13"/>
          <p:cNvSpPr txBox="1"/>
          <p:nvPr>
            <p:ph type="title"/>
          </p:nvPr>
        </p:nvSpPr>
        <p:spPr>
          <a:xfrm>
            <a:off x="1965300" y="164940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21" name="Google Shape;1021;p13"/>
          <p:cNvSpPr txBox="1"/>
          <p:nvPr>
            <p:ph hasCustomPrompt="1" idx="2" type="title"/>
          </p:nvPr>
        </p:nvSpPr>
        <p:spPr>
          <a:xfrm>
            <a:off x="880340" y="1851481"/>
            <a:ext cx="824100" cy="53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2" name="Google Shape;1022;p13"/>
          <p:cNvSpPr txBox="1"/>
          <p:nvPr>
            <p:ph idx="1" type="subTitle"/>
          </p:nvPr>
        </p:nvSpPr>
        <p:spPr>
          <a:xfrm>
            <a:off x="1965300" y="199622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023" name="Google Shape;1023;p13"/>
          <p:cNvSpPr txBox="1"/>
          <p:nvPr>
            <p:ph idx="3" type="title"/>
          </p:nvPr>
        </p:nvSpPr>
        <p:spPr>
          <a:xfrm>
            <a:off x="6029250" y="164940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24" name="Google Shape;1024;p13"/>
          <p:cNvSpPr txBox="1"/>
          <p:nvPr>
            <p:ph hasCustomPrompt="1" idx="4" type="title"/>
          </p:nvPr>
        </p:nvSpPr>
        <p:spPr>
          <a:xfrm>
            <a:off x="4944437" y="1851475"/>
            <a:ext cx="824100" cy="53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5" name="Google Shape;1025;p13"/>
          <p:cNvSpPr txBox="1"/>
          <p:nvPr>
            <p:ph idx="5" type="subTitle"/>
          </p:nvPr>
        </p:nvSpPr>
        <p:spPr>
          <a:xfrm>
            <a:off x="6029250" y="199622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026" name="Google Shape;1026;p13"/>
          <p:cNvSpPr txBox="1"/>
          <p:nvPr>
            <p:ph idx="6" type="title"/>
          </p:nvPr>
        </p:nvSpPr>
        <p:spPr>
          <a:xfrm>
            <a:off x="1965300" y="3440088"/>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27" name="Google Shape;1027;p13"/>
          <p:cNvSpPr txBox="1"/>
          <p:nvPr>
            <p:ph hasCustomPrompt="1" idx="7" type="title"/>
          </p:nvPr>
        </p:nvSpPr>
        <p:spPr>
          <a:xfrm>
            <a:off x="880340" y="3440093"/>
            <a:ext cx="824100" cy="53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8" name="Google Shape;1028;p13"/>
          <p:cNvSpPr txBox="1"/>
          <p:nvPr>
            <p:ph idx="8" type="subTitle"/>
          </p:nvPr>
        </p:nvSpPr>
        <p:spPr>
          <a:xfrm>
            <a:off x="1965300" y="3787013"/>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029" name="Google Shape;1029;p13"/>
          <p:cNvSpPr txBox="1"/>
          <p:nvPr>
            <p:ph idx="9" type="title"/>
          </p:nvPr>
        </p:nvSpPr>
        <p:spPr>
          <a:xfrm>
            <a:off x="6029250" y="3440088"/>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0" name="Google Shape;1030;p13"/>
          <p:cNvSpPr txBox="1"/>
          <p:nvPr>
            <p:ph hasCustomPrompt="1" idx="13" type="title"/>
          </p:nvPr>
        </p:nvSpPr>
        <p:spPr>
          <a:xfrm>
            <a:off x="4944277" y="3440093"/>
            <a:ext cx="824100" cy="53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1" name="Google Shape;1031;p13"/>
          <p:cNvSpPr txBox="1"/>
          <p:nvPr>
            <p:ph idx="14" type="subTitle"/>
          </p:nvPr>
        </p:nvSpPr>
        <p:spPr>
          <a:xfrm>
            <a:off x="6029250" y="3787013"/>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1032" name="Google Shape;1032;p13"/>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1033" name="Google Shape;1033;p13"/>
          <p:cNvGrpSpPr/>
          <p:nvPr/>
        </p:nvGrpSpPr>
        <p:grpSpPr>
          <a:xfrm>
            <a:off x="247722" y="4600558"/>
            <a:ext cx="8648565" cy="356675"/>
            <a:chOff x="325735" y="4655700"/>
            <a:chExt cx="8648565" cy="356675"/>
          </a:xfrm>
        </p:grpSpPr>
        <p:sp>
          <p:nvSpPr>
            <p:cNvPr id="1034" name="Google Shape;1034;p13"/>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3"/>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3"/>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3"/>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3"/>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3"/>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3"/>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3"/>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3"/>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3"/>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3"/>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3"/>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3"/>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3"/>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3"/>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3"/>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3"/>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3"/>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3"/>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3"/>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3"/>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3"/>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3"/>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3"/>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3"/>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3"/>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3"/>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3"/>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3"/>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3"/>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3"/>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3"/>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3"/>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3"/>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3"/>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3"/>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3"/>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3"/>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3"/>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3"/>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3"/>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3"/>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3"/>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3"/>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3"/>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3"/>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3"/>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3"/>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3"/>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3"/>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3"/>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3"/>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3"/>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3"/>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3"/>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3"/>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3"/>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3"/>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3"/>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3"/>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3"/>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3"/>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3"/>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3"/>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3"/>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3"/>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3"/>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3"/>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3"/>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3"/>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3"/>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3"/>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3"/>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3"/>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3"/>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3"/>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3"/>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3"/>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3"/>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3"/>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3"/>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3"/>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3"/>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3"/>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3"/>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3"/>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3"/>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3"/>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3"/>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3"/>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3"/>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13"/>
          <p:cNvGrpSpPr/>
          <p:nvPr/>
        </p:nvGrpSpPr>
        <p:grpSpPr>
          <a:xfrm>
            <a:off x="5254316" y="601208"/>
            <a:ext cx="3641971" cy="356675"/>
            <a:chOff x="5254316" y="601208"/>
            <a:chExt cx="3641971" cy="356675"/>
          </a:xfrm>
        </p:grpSpPr>
        <p:sp>
          <p:nvSpPr>
            <p:cNvPr id="1126" name="Google Shape;1126;p13"/>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3"/>
            <p:cNvSpPr/>
            <p:nvPr/>
          </p:nvSpPr>
          <p:spPr>
            <a:xfrm rot="10800000">
              <a:off x="5254316"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3"/>
            <p:cNvSpPr/>
            <p:nvPr/>
          </p:nvSpPr>
          <p:spPr>
            <a:xfrm rot="10800000">
              <a:off x="533519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3"/>
            <p:cNvSpPr/>
            <p:nvPr/>
          </p:nvSpPr>
          <p:spPr>
            <a:xfrm rot="10800000">
              <a:off x="5672774"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3"/>
            <p:cNvSpPr/>
            <p:nvPr/>
          </p:nvSpPr>
          <p:spPr>
            <a:xfrm rot="10800000">
              <a:off x="5587487"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3"/>
            <p:cNvSpPr/>
            <p:nvPr/>
          </p:nvSpPr>
          <p:spPr>
            <a:xfrm rot="10800000">
              <a:off x="5511353"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3"/>
            <p:cNvSpPr/>
            <p:nvPr/>
          </p:nvSpPr>
          <p:spPr>
            <a:xfrm rot="10800000">
              <a:off x="5889151"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3"/>
            <p:cNvSpPr/>
            <p:nvPr/>
          </p:nvSpPr>
          <p:spPr>
            <a:xfrm rot="10800000">
              <a:off x="5970031"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3"/>
            <p:cNvSpPr/>
            <p:nvPr/>
          </p:nvSpPr>
          <p:spPr>
            <a:xfrm rot="10800000">
              <a:off x="5455142"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3"/>
            <p:cNvSpPr/>
            <p:nvPr/>
          </p:nvSpPr>
          <p:spPr>
            <a:xfrm rot="10800000">
              <a:off x="5449614"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3"/>
            <p:cNvSpPr/>
            <p:nvPr/>
          </p:nvSpPr>
          <p:spPr>
            <a:xfrm rot="10800000">
              <a:off x="6314999"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3"/>
            <p:cNvSpPr/>
            <p:nvPr/>
          </p:nvSpPr>
          <p:spPr>
            <a:xfrm rot="10800000">
              <a:off x="6229712"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3"/>
            <p:cNvSpPr/>
            <p:nvPr/>
          </p:nvSpPr>
          <p:spPr>
            <a:xfrm rot="10800000">
              <a:off x="6153578"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3"/>
            <p:cNvSpPr/>
            <p:nvPr/>
          </p:nvSpPr>
          <p:spPr>
            <a:xfrm rot="10800000">
              <a:off x="6531377"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3"/>
            <p:cNvSpPr/>
            <p:nvPr/>
          </p:nvSpPr>
          <p:spPr>
            <a:xfrm rot="10800000">
              <a:off x="661225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3"/>
            <p:cNvSpPr/>
            <p:nvPr/>
          </p:nvSpPr>
          <p:spPr>
            <a:xfrm rot="10800000">
              <a:off x="6097367"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3"/>
            <p:cNvSpPr/>
            <p:nvPr/>
          </p:nvSpPr>
          <p:spPr>
            <a:xfrm rot="10800000">
              <a:off x="6091839"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3"/>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3"/>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3"/>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3"/>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3"/>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3"/>
            <p:cNvSpPr/>
            <p:nvPr/>
          </p:nvSpPr>
          <p:spPr>
            <a:xfrm rot="10800000">
              <a:off x="6728583"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3"/>
            <p:cNvSpPr/>
            <p:nvPr/>
          </p:nvSpPr>
          <p:spPr>
            <a:xfrm rot="10800000">
              <a:off x="6723055"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3"/>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3"/>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3"/>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3"/>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3"/>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3"/>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3"/>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3"/>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3"/>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3"/>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3"/>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3"/>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3"/>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3"/>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4" name="Google Shape;1164;p13"/>
          <p:cNvGrpSpPr/>
          <p:nvPr/>
        </p:nvGrpSpPr>
        <p:grpSpPr>
          <a:xfrm>
            <a:off x="247722" y="601268"/>
            <a:ext cx="482091" cy="356614"/>
            <a:chOff x="247722" y="601268"/>
            <a:chExt cx="482091" cy="356614"/>
          </a:xfrm>
        </p:grpSpPr>
        <p:sp>
          <p:nvSpPr>
            <p:cNvPr id="1165" name="Google Shape;1165;p13"/>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6" name="Google Shape;1166;p13"/>
            <p:cNvGrpSpPr/>
            <p:nvPr/>
          </p:nvGrpSpPr>
          <p:grpSpPr>
            <a:xfrm>
              <a:off x="471630" y="607213"/>
              <a:ext cx="258183" cy="337495"/>
              <a:chOff x="6784794" y="607213"/>
              <a:chExt cx="258183" cy="337495"/>
            </a:xfrm>
          </p:grpSpPr>
          <p:sp>
            <p:nvSpPr>
              <p:cNvPr id="1167" name="Google Shape;1167;p13"/>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3"/>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169" name="Shape 1169"/>
        <p:cNvGrpSpPr/>
        <p:nvPr/>
      </p:nvGrpSpPr>
      <p:grpSpPr>
        <a:xfrm>
          <a:off x="0" y="0"/>
          <a:ext cx="0" cy="0"/>
          <a:chOff x="0" y="0"/>
          <a:chExt cx="0" cy="0"/>
        </a:xfrm>
      </p:grpSpPr>
      <p:sp>
        <p:nvSpPr>
          <p:cNvPr id="1170" name="Google Shape;1170;p14"/>
          <p:cNvSpPr txBox="1"/>
          <p:nvPr>
            <p:ph type="title"/>
          </p:nvPr>
        </p:nvSpPr>
        <p:spPr>
          <a:xfrm>
            <a:off x="2290025" y="3619375"/>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71" name="Google Shape;1171;p14"/>
          <p:cNvSpPr txBox="1"/>
          <p:nvPr>
            <p:ph idx="1" type="subTitle"/>
          </p:nvPr>
        </p:nvSpPr>
        <p:spPr>
          <a:xfrm>
            <a:off x="1458125" y="1221575"/>
            <a:ext cx="6227700" cy="174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grpSp>
        <p:nvGrpSpPr>
          <p:cNvPr id="1172" name="Google Shape;1172;p14"/>
          <p:cNvGrpSpPr/>
          <p:nvPr/>
        </p:nvGrpSpPr>
        <p:grpSpPr>
          <a:xfrm>
            <a:off x="401013" y="183585"/>
            <a:ext cx="632926" cy="4776338"/>
            <a:chOff x="401013" y="183585"/>
            <a:chExt cx="632926" cy="4776338"/>
          </a:xfrm>
        </p:grpSpPr>
        <p:sp>
          <p:nvSpPr>
            <p:cNvPr id="1173" name="Google Shape;1173;p14"/>
            <p:cNvSpPr/>
            <p:nvPr/>
          </p:nvSpPr>
          <p:spPr>
            <a:xfrm rot="-5400000">
              <a:off x="641527" y="4644389"/>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4"/>
            <p:cNvSpPr/>
            <p:nvPr/>
          </p:nvSpPr>
          <p:spPr>
            <a:xfrm rot="-5400000">
              <a:off x="674714" y="4735393"/>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4"/>
            <p:cNvSpPr/>
            <p:nvPr/>
          </p:nvSpPr>
          <p:spPr>
            <a:xfrm rot="-5400000">
              <a:off x="745778" y="4734321"/>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4"/>
            <p:cNvSpPr/>
            <p:nvPr/>
          </p:nvSpPr>
          <p:spPr>
            <a:xfrm rot="-5400000">
              <a:off x="737735" y="4750196"/>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4"/>
            <p:cNvSpPr/>
            <p:nvPr/>
          </p:nvSpPr>
          <p:spPr>
            <a:xfrm rot="-5400000">
              <a:off x="641532" y="4460800"/>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4"/>
            <p:cNvSpPr/>
            <p:nvPr/>
          </p:nvSpPr>
          <p:spPr>
            <a:xfrm rot="-5400000">
              <a:off x="674637" y="4551732"/>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4"/>
            <p:cNvSpPr/>
            <p:nvPr/>
          </p:nvSpPr>
          <p:spPr>
            <a:xfrm rot="-5400000">
              <a:off x="745793" y="4550722"/>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4"/>
            <p:cNvSpPr/>
            <p:nvPr/>
          </p:nvSpPr>
          <p:spPr>
            <a:xfrm rot="-5400000">
              <a:off x="737735" y="4566602"/>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4"/>
            <p:cNvSpPr/>
            <p:nvPr/>
          </p:nvSpPr>
          <p:spPr>
            <a:xfrm rot="-5400000">
              <a:off x="372791" y="4662713"/>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4"/>
            <p:cNvSpPr/>
            <p:nvPr/>
          </p:nvSpPr>
          <p:spPr>
            <a:xfrm rot="-5400000">
              <a:off x="438366" y="4715155"/>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4"/>
            <p:cNvSpPr/>
            <p:nvPr/>
          </p:nvSpPr>
          <p:spPr>
            <a:xfrm rot="-5400000">
              <a:off x="434140" y="4600531"/>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4"/>
            <p:cNvSpPr/>
            <p:nvPr/>
          </p:nvSpPr>
          <p:spPr>
            <a:xfrm rot="-5400000">
              <a:off x="444355" y="4593217"/>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4"/>
            <p:cNvSpPr/>
            <p:nvPr/>
          </p:nvSpPr>
          <p:spPr>
            <a:xfrm rot="-5400000">
              <a:off x="502714" y="4766915"/>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4"/>
            <p:cNvSpPr/>
            <p:nvPr/>
          </p:nvSpPr>
          <p:spPr>
            <a:xfrm rot="-5400000">
              <a:off x="576063" y="4633853"/>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4"/>
            <p:cNvSpPr/>
            <p:nvPr/>
          </p:nvSpPr>
          <p:spPr>
            <a:xfrm rot="-5400000">
              <a:off x="595404" y="4446577"/>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4"/>
            <p:cNvSpPr/>
            <p:nvPr/>
          </p:nvSpPr>
          <p:spPr>
            <a:xfrm rot="-5400000">
              <a:off x="696600" y="4622584"/>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4"/>
            <p:cNvSpPr/>
            <p:nvPr/>
          </p:nvSpPr>
          <p:spPr>
            <a:xfrm rot="-5400000">
              <a:off x="641527" y="4259858"/>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4"/>
            <p:cNvSpPr/>
            <p:nvPr/>
          </p:nvSpPr>
          <p:spPr>
            <a:xfrm rot="-5400000">
              <a:off x="674714" y="4350862"/>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4"/>
            <p:cNvSpPr/>
            <p:nvPr/>
          </p:nvSpPr>
          <p:spPr>
            <a:xfrm rot="-5400000">
              <a:off x="745778" y="4349790"/>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4"/>
            <p:cNvSpPr/>
            <p:nvPr/>
          </p:nvSpPr>
          <p:spPr>
            <a:xfrm rot="-5400000">
              <a:off x="737735" y="4365665"/>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4"/>
            <p:cNvSpPr/>
            <p:nvPr/>
          </p:nvSpPr>
          <p:spPr>
            <a:xfrm rot="-5400000">
              <a:off x="641532" y="4076269"/>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4"/>
            <p:cNvSpPr/>
            <p:nvPr/>
          </p:nvSpPr>
          <p:spPr>
            <a:xfrm rot="-5400000">
              <a:off x="674637" y="4167201"/>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4"/>
            <p:cNvSpPr/>
            <p:nvPr/>
          </p:nvSpPr>
          <p:spPr>
            <a:xfrm rot="-5400000">
              <a:off x="745793" y="4166191"/>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4"/>
            <p:cNvSpPr/>
            <p:nvPr/>
          </p:nvSpPr>
          <p:spPr>
            <a:xfrm rot="-5400000">
              <a:off x="737735" y="4182071"/>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4"/>
            <p:cNvSpPr/>
            <p:nvPr/>
          </p:nvSpPr>
          <p:spPr>
            <a:xfrm rot="-5400000">
              <a:off x="372791" y="4278182"/>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4"/>
            <p:cNvSpPr/>
            <p:nvPr/>
          </p:nvSpPr>
          <p:spPr>
            <a:xfrm rot="-5400000">
              <a:off x="438366" y="4330624"/>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4"/>
            <p:cNvSpPr/>
            <p:nvPr/>
          </p:nvSpPr>
          <p:spPr>
            <a:xfrm rot="-5400000">
              <a:off x="434140" y="4216000"/>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4"/>
            <p:cNvSpPr/>
            <p:nvPr/>
          </p:nvSpPr>
          <p:spPr>
            <a:xfrm rot="-5400000">
              <a:off x="444355" y="4208686"/>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4"/>
            <p:cNvSpPr/>
            <p:nvPr/>
          </p:nvSpPr>
          <p:spPr>
            <a:xfrm rot="-5400000">
              <a:off x="502714" y="4382384"/>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4"/>
            <p:cNvSpPr/>
            <p:nvPr/>
          </p:nvSpPr>
          <p:spPr>
            <a:xfrm rot="-5400000">
              <a:off x="576063" y="4249322"/>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4"/>
            <p:cNvSpPr/>
            <p:nvPr/>
          </p:nvSpPr>
          <p:spPr>
            <a:xfrm rot="-5400000">
              <a:off x="595404" y="4062046"/>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4"/>
            <p:cNvSpPr/>
            <p:nvPr/>
          </p:nvSpPr>
          <p:spPr>
            <a:xfrm rot="-5400000">
              <a:off x="696600" y="4238053"/>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4"/>
            <p:cNvSpPr/>
            <p:nvPr/>
          </p:nvSpPr>
          <p:spPr>
            <a:xfrm rot="-5400000">
              <a:off x="641527" y="3871519"/>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4"/>
            <p:cNvSpPr/>
            <p:nvPr/>
          </p:nvSpPr>
          <p:spPr>
            <a:xfrm rot="-5400000">
              <a:off x="674714" y="3962523"/>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4"/>
            <p:cNvSpPr/>
            <p:nvPr/>
          </p:nvSpPr>
          <p:spPr>
            <a:xfrm rot="-5400000">
              <a:off x="745778" y="3961452"/>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4"/>
            <p:cNvSpPr/>
            <p:nvPr/>
          </p:nvSpPr>
          <p:spPr>
            <a:xfrm rot="-5400000">
              <a:off x="737735" y="3977326"/>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4"/>
            <p:cNvSpPr/>
            <p:nvPr/>
          </p:nvSpPr>
          <p:spPr>
            <a:xfrm rot="-5400000">
              <a:off x="641532" y="3687930"/>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4"/>
            <p:cNvSpPr/>
            <p:nvPr/>
          </p:nvSpPr>
          <p:spPr>
            <a:xfrm rot="-5400000">
              <a:off x="674637" y="3778862"/>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4"/>
            <p:cNvSpPr/>
            <p:nvPr/>
          </p:nvSpPr>
          <p:spPr>
            <a:xfrm rot="-5400000">
              <a:off x="745793" y="3777852"/>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4"/>
            <p:cNvSpPr/>
            <p:nvPr/>
          </p:nvSpPr>
          <p:spPr>
            <a:xfrm rot="-5400000">
              <a:off x="737735" y="3793732"/>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4"/>
            <p:cNvSpPr/>
            <p:nvPr/>
          </p:nvSpPr>
          <p:spPr>
            <a:xfrm rot="-5400000">
              <a:off x="372791" y="3889843"/>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4"/>
            <p:cNvSpPr/>
            <p:nvPr/>
          </p:nvSpPr>
          <p:spPr>
            <a:xfrm rot="-5400000">
              <a:off x="438366" y="3942286"/>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4"/>
            <p:cNvSpPr/>
            <p:nvPr/>
          </p:nvSpPr>
          <p:spPr>
            <a:xfrm rot="-5400000">
              <a:off x="434140" y="3827661"/>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4"/>
            <p:cNvSpPr/>
            <p:nvPr/>
          </p:nvSpPr>
          <p:spPr>
            <a:xfrm rot="-5400000">
              <a:off x="444355" y="3820348"/>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4"/>
            <p:cNvSpPr/>
            <p:nvPr/>
          </p:nvSpPr>
          <p:spPr>
            <a:xfrm rot="-5400000">
              <a:off x="502714" y="3994045"/>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4"/>
            <p:cNvSpPr/>
            <p:nvPr/>
          </p:nvSpPr>
          <p:spPr>
            <a:xfrm rot="-5400000">
              <a:off x="576063" y="3860983"/>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4"/>
            <p:cNvSpPr/>
            <p:nvPr/>
          </p:nvSpPr>
          <p:spPr>
            <a:xfrm rot="-5400000">
              <a:off x="595404" y="3673707"/>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4"/>
            <p:cNvSpPr/>
            <p:nvPr/>
          </p:nvSpPr>
          <p:spPr>
            <a:xfrm rot="-5400000">
              <a:off x="696600" y="3849715"/>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4"/>
            <p:cNvSpPr/>
            <p:nvPr/>
          </p:nvSpPr>
          <p:spPr>
            <a:xfrm rot="-5400000">
              <a:off x="641527" y="3487042"/>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4"/>
            <p:cNvSpPr/>
            <p:nvPr/>
          </p:nvSpPr>
          <p:spPr>
            <a:xfrm rot="-5400000">
              <a:off x="674714" y="3578046"/>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4"/>
            <p:cNvSpPr/>
            <p:nvPr/>
          </p:nvSpPr>
          <p:spPr>
            <a:xfrm rot="-5400000">
              <a:off x="745778" y="3576974"/>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4"/>
            <p:cNvSpPr/>
            <p:nvPr/>
          </p:nvSpPr>
          <p:spPr>
            <a:xfrm rot="-5400000">
              <a:off x="737735" y="3592849"/>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4"/>
            <p:cNvSpPr/>
            <p:nvPr/>
          </p:nvSpPr>
          <p:spPr>
            <a:xfrm rot="-5400000">
              <a:off x="641532" y="3303453"/>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4"/>
            <p:cNvSpPr/>
            <p:nvPr/>
          </p:nvSpPr>
          <p:spPr>
            <a:xfrm rot="-5400000">
              <a:off x="674637" y="3394385"/>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4"/>
            <p:cNvSpPr/>
            <p:nvPr/>
          </p:nvSpPr>
          <p:spPr>
            <a:xfrm rot="-5400000">
              <a:off x="745793" y="3393375"/>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4"/>
            <p:cNvSpPr/>
            <p:nvPr/>
          </p:nvSpPr>
          <p:spPr>
            <a:xfrm rot="-5400000">
              <a:off x="737735" y="3409255"/>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4"/>
            <p:cNvSpPr/>
            <p:nvPr/>
          </p:nvSpPr>
          <p:spPr>
            <a:xfrm rot="-5400000">
              <a:off x="372791" y="3505366"/>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4"/>
            <p:cNvSpPr/>
            <p:nvPr/>
          </p:nvSpPr>
          <p:spPr>
            <a:xfrm rot="-5400000">
              <a:off x="438366" y="3557808"/>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4"/>
            <p:cNvSpPr/>
            <p:nvPr/>
          </p:nvSpPr>
          <p:spPr>
            <a:xfrm rot="-5400000">
              <a:off x="434140" y="3443184"/>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4"/>
            <p:cNvSpPr/>
            <p:nvPr/>
          </p:nvSpPr>
          <p:spPr>
            <a:xfrm rot="-5400000">
              <a:off x="444355" y="3435870"/>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4"/>
            <p:cNvSpPr/>
            <p:nvPr/>
          </p:nvSpPr>
          <p:spPr>
            <a:xfrm rot="-5400000">
              <a:off x="502714" y="3609568"/>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4"/>
            <p:cNvSpPr/>
            <p:nvPr/>
          </p:nvSpPr>
          <p:spPr>
            <a:xfrm rot="-5400000">
              <a:off x="576063" y="3476506"/>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4"/>
            <p:cNvSpPr/>
            <p:nvPr/>
          </p:nvSpPr>
          <p:spPr>
            <a:xfrm rot="-5400000">
              <a:off x="595404" y="3289230"/>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4"/>
            <p:cNvSpPr/>
            <p:nvPr/>
          </p:nvSpPr>
          <p:spPr>
            <a:xfrm rot="-5400000">
              <a:off x="696600" y="3465237"/>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4"/>
            <p:cNvSpPr/>
            <p:nvPr/>
          </p:nvSpPr>
          <p:spPr>
            <a:xfrm rot="-5400000">
              <a:off x="641527" y="3102511"/>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4"/>
            <p:cNvSpPr/>
            <p:nvPr/>
          </p:nvSpPr>
          <p:spPr>
            <a:xfrm rot="-5400000">
              <a:off x="674714" y="3193515"/>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4"/>
            <p:cNvSpPr/>
            <p:nvPr/>
          </p:nvSpPr>
          <p:spPr>
            <a:xfrm rot="-5400000">
              <a:off x="745778" y="3192443"/>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4"/>
            <p:cNvSpPr/>
            <p:nvPr/>
          </p:nvSpPr>
          <p:spPr>
            <a:xfrm rot="-5400000">
              <a:off x="737735" y="3208318"/>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4"/>
            <p:cNvSpPr/>
            <p:nvPr/>
          </p:nvSpPr>
          <p:spPr>
            <a:xfrm rot="-5400000">
              <a:off x="641532" y="2918922"/>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4"/>
            <p:cNvSpPr/>
            <p:nvPr/>
          </p:nvSpPr>
          <p:spPr>
            <a:xfrm rot="-5400000">
              <a:off x="674637" y="3009854"/>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4"/>
            <p:cNvSpPr/>
            <p:nvPr/>
          </p:nvSpPr>
          <p:spPr>
            <a:xfrm rot="-5400000">
              <a:off x="745793" y="3008844"/>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4"/>
            <p:cNvSpPr/>
            <p:nvPr/>
          </p:nvSpPr>
          <p:spPr>
            <a:xfrm rot="-5400000">
              <a:off x="737735" y="3024723"/>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4"/>
            <p:cNvSpPr/>
            <p:nvPr/>
          </p:nvSpPr>
          <p:spPr>
            <a:xfrm rot="-5400000">
              <a:off x="372791" y="3120835"/>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4"/>
            <p:cNvSpPr/>
            <p:nvPr/>
          </p:nvSpPr>
          <p:spPr>
            <a:xfrm rot="-5400000">
              <a:off x="438366" y="3173277"/>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4"/>
            <p:cNvSpPr/>
            <p:nvPr/>
          </p:nvSpPr>
          <p:spPr>
            <a:xfrm rot="-5400000">
              <a:off x="434140" y="3058652"/>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4"/>
            <p:cNvSpPr/>
            <p:nvPr/>
          </p:nvSpPr>
          <p:spPr>
            <a:xfrm rot="-5400000">
              <a:off x="444355" y="3051339"/>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4"/>
            <p:cNvSpPr/>
            <p:nvPr/>
          </p:nvSpPr>
          <p:spPr>
            <a:xfrm rot="-5400000">
              <a:off x="502714" y="3225036"/>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4"/>
            <p:cNvSpPr/>
            <p:nvPr/>
          </p:nvSpPr>
          <p:spPr>
            <a:xfrm rot="-5400000">
              <a:off x="576063" y="3091974"/>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4"/>
            <p:cNvSpPr/>
            <p:nvPr/>
          </p:nvSpPr>
          <p:spPr>
            <a:xfrm rot="-5400000">
              <a:off x="595404" y="290469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4"/>
            <p:cNvSpPr/>
            <p:nvPr/>
          </p:nvSpPr>
          <p:spPr>
            <a:xfrm rot="-5400000">
              <a:off x="696600" y="3080706"/>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4"/>
            <p:cNvSpPr/>
            <p:nvPr/>
          </p:nvSpPr>
          <p:spPr>
            <a:xfrm rot="-5400000">
              <a:off x="641527" y="2714172"/>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4"/>
            <p:cNvSpPr/>
            <p:nvPr/>
          </p:nvSpPr>
          <p:spPr>
            <a:xfrm rot="-5400000">
              <a:off x="674714" y="2805176"/>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4"/>
            <p:cNvSpPr/>
            <p:nvPr/>
          </p:nvSpPr>
          <p:spPr>
            <a:xfrm rot="-5400000">
              <a:off x="745778" y="2804104"/>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4"/>
            <p:cNvSpPr/>
            <p:nvPr/>
          </p:nvSpPr>
          <p:spPr>
            <a:xfrm rot="-5400000">
              <a:off x="737735" y="2819979"/>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4"/>
            <p:cNvSpPr/>
            <p:nvPr/>
          </p:nvSpPr>
          <p:spPr>
            <a:xfrm rot="-5400000">
              <a:off x="641532" y="2530583"/>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4"/>
            <p:cNvSpPr/>
            <p:nvPr/>
          </p:nvSpPr>
          <p:spPr>
            <a:xfrm rot="-5400000">
              <a:off x="674637" y="2621515"/>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4"/>
            <p:cNvSpPr/>
            <p:nvPr/>
          </p:nvSpPr>
          <p:spPr>
            <a:xfrm rot="-5400000">
              <a:off x="745793" y="2620505"/>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4"/>
            <p:cNvSpPr/>
            <p:nvPr/>
          </p:nvSpPr>
          <p:spPr>
            <a:xfrm rot="-5400000">
              <a:off x="737735" y="2636385"/>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4"/>
            <p:cNvSpPr/>
            <p:nvPr/>
          </p:nvSpPr>
          <p:spPr>
            <a:xfrm rot="-5400000">
              <a:off x="372791" y="2732496"/>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4"/>
            <p:cNvSpPr/>
            <p:nvPr/>
          </p:nvSpPr>
          <p:spPr>
            <a:xfrm rot="-5400000">
              <a:off x="438366" y="2784938"/>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4"/>
            <p:cNvSpPr/>
            <p:nvPr/>
          </p:nvSpPr>
          <p:spPr>
            <a:xfrm rot="-5400000">
              <a:off x="434140" y="2670314"/>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4"/>
            <p:cNvSpPr/>
            <p:nvPr/>
          </p:nvSpPr>
          <p:spPr>
            <a:xfrm rot="-5400000">
              <a:off x="444355" y="2663000"/>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4"/>
            <p:cNvSpPr/>
            <p:nvPr/>
          </p:nvSpPr>
          <p:spPr>
            <a:xfrm rot="-5400000">
              <a:off x="502714" y="2836698"/>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4"/>
            <p:cNvSpPr/>
            <p:nvPr/>
          </p:nvSpPr>
          <p:spPr>
            <a:xfrm rot="-5400000">
              <a:off x="576063" y="2703636"/>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4"/>
            <p:cNvSpPr/>
            <p:nvPr/>
          </p:nvSpPr>
          <p:spPr>
            <a:xfrm rot="-5400000">
              <a:off x="595404" y="2516360"/>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4"/>
            <p:cNvSpPr/>
            <p:nvPr/>
          </p:nvSpPr>
          <p:spPr>
            <a:xfrm rot="-5400000">
              <a:off x="696600" y="2692367"/>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4"/>
            <p:cNvSpPr/>
            <p:nvPr/>
          </p:nvSpPr>
          <p:spPr>
            <a:xfrm rot="-5400000">
              <a:off x="641527" y="2332678"/>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4"/>
            <p:cNvSpPr/>
            <p:nvPr/>
          </p:nvSpPr>
          <p:spPr>
            <a:xfrm rot="-5400000">
              <a:off x="674714" y="2423682"/>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4"/>
            <p:cNvSpPr/>
            <p:nvPr/>
          </p:nvSpPr>
          <p:spPr>
            <a:xfrm rot="-5400000">
              <a:off x="745778" y="2422611"/>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4"/>
            <p:cNvSpPr/>
            <p:nvPr/>
          </p:nvSpPr>
          <p:spPr>
            <a:xfrm rot="-5400000">
              <a:off x="737735" y="2438485"/>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4"/>
            <p:cNvSpPr/>
            <p:nvPr/>
          </p:nvSpPr>
          <p:spPr>
            <a:xfrm rot="-5400000">
              <a:off x="641532" y="2149089"/>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4"/>
            <p:cNvSpPr/>
            <p:nvPr/>
          </p:nvSpPr>
          <p:spPr>
            <a:xfrm rot="-5400000">
              <a:off x="674637" y="2240021"/>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4"/>
            <p:cNvSpPr/>
            <p:nvPr/>
          </p:nvSpPr>
          <p:spPr>
            <a:xfrm rot="-5400000">
              <a:off x="745793" y="2239011"/>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4"/>
            <p:cNvSpPr/>
            <p:nvPr/>
          </p:nvSpPr>
          <p:spPr>
            <a:xfrm rot="-5400000">
              <a:off x="737735" y="2254891"/>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4"/>
            <p:cNvSpPr/>
            <p:nvPr/>
          </p:nvSpPr>
          <p:spPr>
            <a:xfrm rot="-5400000">
              <a:off x="372791" y="2351002"/>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4"/>
            <p:cNvSpPr/>
            <p:nvPr/>
          </p:nvSpPr>
          <p:spPr>
            <a:xfrm rot="-5400000">
              <a:off x="438366" y="2403444"/>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4"/>
            <p:cNvSpPr/>
            <p:nvPr/>
          </p:nvSpPr>
          <p:spPr>
            <a:xfrm rot="-5400000">
              <a:off x="434140" y="2288820"/>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4"/>
            <p:cNvSpPr/>
            <p:nvPr/>
          </p:nvSpPr>
          <p:spPr>
            <a:xfrm rot="-5400000">
              <a:off x="444355" y="2281506"/>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4"/>
            <p:cNvSpPr/>
            <p:nvPr/>
          </p:nvSpPr>
          <p:spPr>
            <a:xfrm rot="-5400000">
              <a:off x="502714" y="2455204"/>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4"/>
            <p:cNvSpPr/>
            <p:nvPr/>
          </p:nvSpPr>
          <p:spPr>
            <a:xfrm rot="-5400000">
              <a:off x="576063" y="2322142"/>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4"/>
            <p:cNvSpPr/>
            <p:nvPr/>
          </p:nvSpPr>
          <p:spPr>
            <a:xfrm rot="-5400000">
              <a:off x="595404" y="2134866"/>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4"/>
            <p:cNvSpPr/>
            <p:nvPr/>
          </p:nvSpPr>
          <p:spPr>
            <a:xfrm rot="-5400000">
              <a:off x="696600" y="2310874"/>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4"/>
            <p:cNvSpPr/>
            <p:nvPr/>
          </p:nvSpPr>
          <p:spPr>
            <a:xfrm rot="-5400000">
              <a:off x="641527" y="1948147"/>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4"/>
            <p:cNvSpPr/>
            <p:nvPr/>
          </p:nvSpPr>
          <p:spPr>
            <a:xfrm rot="-5400000">
              <a:off x="674714" y="2039151"/>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4"/>
            <p:cNvSpPr/>
            <p:nvPr/>
          </p:nvSpPr>
          <p:spPr>
            <a:xfrm rot="-5400000">
              <a:off x="745778" y="2038079"/>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4"/>
            <p:cNvSpPr/>
            <p:nvPr/>
          </p:nvSpPr>
          <p:spPr>
            <a:xfrm rot="-5400000">
              <a:off x="737735" y="2053954"/>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4"/>
            <p:cNvSpPr/>
            <p:nvPr/>
          </p:nvSpPr>
          <p:spPr>
            <a:xfrm rot="-5400000">
              <a:off x="641532" y="1764558"/>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4"/>
            <p:cNvSpPr/>
            <p:nvPr/>
          </p:nvSpPr>
          <p:spPr>
            <a:xfrm rot="-5400000">
              <a:off x="674637" y="1855490"/>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4"/>
            <p:cNvSpPr/>
            <p:nvPr/>
          </p:nvSpPr>
          <p:spPr>
            <a:xfrm rot="-5400000">
              <a:off x="745793" y="1854480"/>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4"/>
            <p:cNvSpPr/>
            <p:nvPr/>
          </p:nvSpPr>
          <p:spPr>
            <a:xfrm rot="-5400000">
              <a:off x="737735" y="1870360"/>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4"/>
            <p:cNvSpPr/>
            <p:nvPr/>
          </p:nvSpPr>
          <p:spPr>
            <a:xfrm rot="-5400000">
              <a:off x="372791" y="1966471"/>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4"/>
            <p:cNvSpPr/>
            <p:nvPr/>
          </p:nvSpPr>
          <p:spPr>
            <a:xfrm rot="-5400000">
              <a:off x="438366" y="2018913"/>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4"/>
            <p:cNvSpPr/>
            <p:nvPr/>
          </p:nvSpPr>
          <p:spPr>
            <a:xfrm rot="-5400000">
              <a:off x="434140" y="1904289"/>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4"/>
            <p:cNvSpPr/>
            <p:nvPr/>
          </p:nvSpPr>
          <p:spPr>
            <a:xfrm rot="-5400000">
              <a:off x="444355" y="1896975"/>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4"/>
            <p:cNvSpPr/>
            <p:nvPr/>
          </p:nvSpPr>
          <p:spPr>
            <a:xfrm rot="-5400000">
              <a:off x="502714" y="2070673"/>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4"/>
            <p:cNvSpPr/>
            <p:nvPr/>
          </p:nvSpPr>
          <p:spPr>
            <a:xfrm rot="-5400000">
              <a:off x="576063" y="1937611"/>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4"/>
            <p:cNvSpPr/>
            <p:nvPr/>
          </p:nvSpPr>
          <p:spPr>
            <a:xfrm rot="-5400000">
              <a:off x="595404" y="1750335"/>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4"/>
            <p:cNvSpPr/>
            <p:nvPr/>
          </p:nvSpPr>
          <p:spPr>
            <a:xfrm rot="-5400000">
              <a:off x="696600" y="1926342"/>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4"/>
            <p:cNvSpPr/>
            <p:nvPr/>
          </p:nvSpPr>
          <p:spPr>
            <a:xfrm rot="-5400000">
              <a:off x="641527" y="1559809"/>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4"/>
            <p:cNvSpPr/>
            <p:nvPr/>
          </p:nvSpPr>
          <p:spPr>
            <a:xfrm rot="-5400000">
              <a:off x="674714" y="1650812"/>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4"/>
            <p:cNvSpPr/>
            <p:nvPr/>
          </p:nvSpPr>
          <p:spPr>
            <a:xfrm rot="-5400000">
              <a:off x="745778" y="1649741"/>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4"/>
            <p:cNvSpPr/>
            <p:nvPr/>
          </p:nvSpPr>
          <p:spPr>
            <a:xfrm rot="-5400000">
              <a:off x="737735" y="1665615"/>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4"/>
            <p:cNvSpPr/>
            <p:nvPr/>
          </p:nvSpPr>
          <p:spPr>
            <a:xfrm rot="-5400000">
              <a:off x="641532" y="1376219"/>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4"/>
            <p:cNvSpPr/>
            <p:nvPr/>
          </p:nvSpPr>
          <p:spPr>
            <a:xfrm rot="-5400000">
              <a:off x="674637" y="1467151"/>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4"/>
            <p:cNvSpPr/>
            <p:nvPr/>
          </p:nvSpPr>
          <p:spPr>
            <a:xfrm rot="-5400000">
              <a:off x="745793" y="1466141"/>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4"/>
            <p:cNvSpPr/>
            <p:nvPr/>
          </p:nvSpPr>
          <p:spPr>
            <a:xfrm rot="-5400000">
              <a:off x="737735" y="1482021"/>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4"/>
            <p:cNvSpPr/>
            <p:nvPr/>
          </p:nvSpPr>
          <p:spPr>
            <a:xfrm rot="-5400000">
              <a:off x="372791" y="1578132"/>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4"/>
            <p:cNvSpPr/>
            <p:nvPr/>
          </p:nvSpPr>
          <p:spPr>
            <a:xfrm rot="-5400000">
              <a:off x="438366" y="1630575"/>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4"/>
            <p:cNvSpPr/>
            <p:nvPr/>
          </p:nvSpPr>
          <p:spPr>
            <a:xfrm rot="-5400000">
              <a:off x="434140" y="1515950"/>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4"/>
            <p:cNvSpPr/>
            <p:nvPr/>
          </p:nvSpPr>
          <p:spPr>
            <a:xfrm rot="-5400000">
              <a:off x="444355" y="1508637"/>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4"/>
            <p:cNvSpPr/>
            <p:nvPr/>
          </p:nvSpPr>
          <p:spPr>
            <a:xfrm rot="-5400000">
              <a:off x="502714" y="1682334"/>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4"/>
            <p:cNvSpPr/>
            <p:nvPr/>
          </p:nvSpPr>
          <p:spPr>
            <a:xfrm rot="-5400000">
              <a:off x="576063" y="1549272"/>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4"/>
            <p:cNvSpPr/>
            <p:nvPr/>
          </p:nvSpPr>
          <p:spPr>
            <a:xfrm rot="-5400000">
              <a:off x="595404" y="1361996"/>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4"/>
            <p:cNvSpPr/>
            <p:nvPr/>
          </p:nvSpPr>
          <p:spPr>
            <a:xfrm rot="-5400000">
              <a:off x="696600" y="1538004"/>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4"/>
            <p:cNvSpPr/>
            <p:nvPr/>
          </p:nvSpPr>
          <p:spPr>
            <a:xfrm rot="-5400000">
              <a:off x="641527" y="1175331"/>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4"/>
            <p:cNvSpPr/>
            <p:nvPr/>
          </p:nvSpPr>
          <p:spPr>
            <a:xfrm rot="-5400000">
              <a:off x="674714" y="1266335"/>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4"/>
            <p:cNvSpPr/>
            <p:nvPr/>
          </p:nvSpPr>
          <p:spPr>
            <a:xfrm rot="-5400000">
              <a:off x="745778" y="1265263"/>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4"/>
            <p:cNvSpPr/>
            <p:nvPr/>
          </p:nvSpPr>
          <p:spPr>
            <a:xfrm rot="-5400000">
              <a:off x="737735" y="1281138"/>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4"/>
            <p:cNvSpPr/>
            <p:nvPr/>
          </p:nvSpPr>
          <p:spPr>
            <a:xfrm rot="-5400000">
              <a:off x="641532" y="991742"/>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4"/>
            <p:cNvSpPr/>
            <p:nvPr/>
          </p:nvSpPr>
          <p:spPr>
            <a:xfrm rot="-5400000">
              <a:off x="674637" y="1082674"/>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4"/>
            <p:cNvSpPr/>
            <p:nvPr/>
          </p:nvSpPr>
          <p:spPr>
            <a:xfrm rot="-5400000">
              <a:off x="745793" y="1081664"/>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4"/>
            <p:cNvSpPr/>
            <p:nvPr/>
          </p:nvSpPr>
          <p:spPr>
            <a:xfrm rot="-5400000">
              <a:off x="737735" y="1097544"/>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4"/>
            <p:cNvSpPr/>
            <p:nvPr/>
          </p:nvSpPr>
          <p:spPr>
            <a:xfrm rot="-5400000">
              <a:off x="372791" y="1193655"/>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4"/>
            <p:cNvSpPr/>
            <p:nvPr/>
          </p:nvSpPr>
          <p:spPr>
            <a:xfrm rot="-5400000">
              <a:off x="438366" y="1246097"/>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4"/>
            <p:cNvSpPr/>
            <p:nvPr/>
          </p:nvSpPr>
          <p:spPr>
            <a:xfrm rot="-5400000">
              <a:off x="434140" y="1131473"/>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4"/>
            <p:cNvSpPr/>
            <p:nvPr/>
          </p:nvSpPr>
          <p:spPr>
            <a:xfrm rot="-5400000">
              <a:off x="444355" y="1124159"/>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4"/>
            <p:cNvSpPr/>
            <p:nvPr/>
          </p:nvSpPr>
          <p:spPr>
            <a:xfrm rot="-5400000">
              <a:off x="502714" y="1297857"/>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4"/>
            <p:cNvSpPr/>
            <p:nvPr/>
          </p:nvSpPr>
          <p:spPr>
            <a:xfrm rot="-5400000">
              <a:off x="576063" y="1164795"/>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4"/>
            <p:cNvSpPr/>
            <p:nvPr/>
          </p:nvSpPr>
          <p:spPr>
            <a:xfrm rot="-5400000">
              <a:off x="595404" y="97751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4"/>
            <p:cNvSpPr/>
            <p:nvPr/>
          </p:nvSpPr>
          <p:spPr>
            <a:xfrm rot="-5400000">
              <a:off x="696600" y="1153526"/>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4"/>
            <p:cNvSpPr/>
            <p:nvPr/>
          </p:nvSpPr>
          <p:spPr>
            <a:xfrm rot="-5400000">
              <a:off x="641527" y="790800"/>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4"/>
            <p:cNvSpPr/>
            <p:nvPr/>
          </p:nvSpPr>
          <p:spPr>
            <a:xfrm rot="-5400000">
              <a:off x="674714" y="881804"/>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4"/>
            <p:cNvSpPr/>
            <p:nvPr/>
          </p:nvSpPr>
          <p:spPr>
            <a:xfrm rot="-5400000">
              <a:off x="745778" y="880732"/>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4"/>
            <p:cNvSpPr/>
            <p:nvPr/>
          </p:nvSpPr>
          <p:spPr>
            <a:xfrm rot="-5400000">
              <a:off x="737735" y="896607"/>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4"/>
            <p:cNvSpPr/>
            <p:nvPr/>
          </p:nvSpPr>
          <p:spPr>
            <a:xfrm rot="-5400000">
              <a:off x="641532" y="607211"/>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4"/>
            <p:cNvSpPr/>
            <p:nvPr/>
          </p:nvSpPr>
          <p:spPr>
            <a:xfrm rot="-5400000">
              <a:off x="674637" y="698143"/>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4"/>
            <p:cNvSpPr/>
            <p:nvPr/>
          </p:nvSpPr>
          <p:spPr>
            <a:xfrm rot="-5400000">
              <a:off x="745793" y="697133"/>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4"/>
            <p:cNvSpPr/>
            <p:nvPr/>
          </p:nvSpPr>
          <p:spPr>
            <a:xfrm rot="-5400000">
              <a:off x="737735" y="713012"/>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4"/>
            <p:cNvSpPr/>
            <p:nvPr/>
          </p:nvSpPr>
          <p:spPr>
            <a:xfrm rot="-5400000">
              <a:off x="372791" y="809124"/>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4"/>
            <p:cNvSpPr/>
            <p:nvPr/>
          </p:nvSpPr>
          <p:spPr>
            <a:xfrm rot="-5400000">
              <a:off x="438366" y="861566"/>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4"/>
            <p:cNvSpPr/>
            <p:nvPr/>
          </p:nvSpPr>
          <p:spPr>
            <a:xfrm rot="-5400000">
              <a:off x="434140" y="746942"/>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4"/>
            <p:cNvSpPr/>
            <p:nvPr/>
          </p:nvSpPr>
          <p:spPr>
            <a:xfrm rot="-5400000">
              <a:off x="444355" y="739628"/>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4"/>
            <p:cNvSpPr/>
            <p:nvPr/>
          </p:nvSpPr>
          <p:spPr>
            <a:xfrm rot="-5400000">
              <a:off x="502714" y="913325"/>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4"/>
            <p:cNvSpPr/>
            <p:nvPr/>
          </p:nvSpPr>
          <p:spPr>
            <a:xfrm rot="-5400000">
              <a:off x="576063" y="780264"/>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4"/>
            <p:cNvSpPr/>
            <p:nvPr/>
          </p:nvSpPr>
          <p:spPr>
            <a:xfrm rot="-5400000">
              <a:off x="595404" y="592988"/>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4"/>
            <p:cNvSpPr/>
            <p:nvPr/>
          </p:nvSpPr>
          <p:spPr>
            <a:xfrm rot="-5400000">
              <a:off x="696600" y="768995"/>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4"/>
            <p:cNvSpPr/>
            <p:nvPr/>
          </p:nvSpPr>
          <p:spPr>
            <a:xfrm rot="-5400000">
              <a:off x="641527" y="402461"/>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4"/>
            <p:cNvSpPr/>
            <p:nvPr/>
          </p:nvSpPr>
          <p:spPr>
            <a:xfrm rot="-5400000">
              <a:off x="674714" y="493465"/>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4"/>
            <p:cNvSpPr/>
            <p:nvPr/>
          </p:nvSpPr>
          <p:spPr>
            <a:xfrm rot="-5400000">
              <a:off x="745778" y="492393"/>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4"/>
            <p:cNvSpPr/>
            <p:nvPr/>
          </p:nvSpPr>
          <p:spPr>
            <a:xfrm rot="-5400000">
              <a:off x="737735" y="508268"/>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4"/>
            <p:cNvSpPr/>
            <p:nvPr/>
          </p:nvSpPr>
          <p:spPr>
            <a:xfrm rot="-5400000">
              <a:off x="641532" y="218872"/>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4"/>
            <p:cNvSpPr/>
            <p:nvPr/>
          </p:nvSpPr>
          <p:spPr>
            <a:xfrm rot="-5400000">
              <a:off x="674637" y="309804"/>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4"/>
            <p:cNvSpPr/>
            <p:nvPr/>
          </p:nvSpPr>
          <p:spPr>
            <a:xfrm rot="-5400000">
              <a:off x="745793" y="308794"/>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4"/>
            <p:cNvSpPr/>
            <p:nvPr/>
          </p:nvSpPr>
          <p:spPr>
            <a:xfrm rot="-5400000">
              <a:off x="737735" y="324674"/>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4"/>
            <p:cNvSpPr/>
            <p:nvPr/>
          </p:nvSpPr>
          <p:spPr>
            <a:xfrm rot="-5400000">
              <a:off x="372791" y="420785"/>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4"/>
            <p:cNvSpPr/>
            <p:nvPr/>
          </p:nvSpPr>
          <p:spPr>
            <a:xfrm rot="-5400000">
              <a:off x="438366" y="473227"/>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4"/>
            <p:cNvSpPr/>
            <p:nvPr/>
          </p:nvSpPr>
          <p:spPr>
            <a:xfrm rot="-5400000">
              <a:off x="434140" y="358603"/>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4"/>
            <p:cNvSpPr/>
            <p:nvPr/>
          </p:nvSpPr>
          <p:spPr>
            <a:xfrm rot="-5400000">
              <a:off x="444355" y="351289"/>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4"/>
            <p:cNvSpPr/>
            <p:nvPr/>
          </p:nvSpPr>
          <p:spPr>
            <a:xfrm rot="-5400000">
              <a:off x="502714" y="524987"/>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4"/>
            <p:cNvSpPr/>
            <p:nvPr/>
          </p:nvSpPr>
          <p:spPr>
            <a:xfrm rot="-5400000">
              <a:off x="576063" y="391925"/>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4"/>
            <p:cNvSpPr/>
            <p:nvPr/>
          </p:nvSpPr>
          <p:spPr>
            <a:xfrm rot="-5400000">
              <a:off x="595404" y="20464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4"/>
            <p:cNvSpPr/>
            <p:nvPr/>
          </p:nvSpPr>
          <p:spPr>
            <a:xfrm rot="-5400000">
              <a:off x="696600" y="380656"/>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5" name="Google Shape;1365;p14"/>
          <p:cNvGrpSpPr/>
          <p:nvPr/>
        </p:nvGrpSpPr>
        <p:grpSpPr>
          <a:xfrm>
            <a:off x="8109988" y="183585"/>
            <a:ext cx="632926" cy="4776338"/>
            <a:chOff x="401013" y="183585"/>
            <a:chExt cx="632926" cy="4776338"/>
          </a:xfrm>
        </p:grpSpPr>
        <p:sp>
          <p:nvSpPr>
            <p:cNvPr id="1366" name="Google Shape;1366;p14"/>
            <p:cNvSpPr/>
            <p:nvPr/>
          </p:nvSpPr>
          <p:spPr>
            <a:xfrm rot="-5400000">
              <a:off x="641527" y="4644389"/>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4"/>
            <p:cNvSpPr/>
            <p:nvPr/>
          </p:nvSpPr>
          <p:spPr>
            <a:xfrm rot="-5400000">
              <a:off x="674714" y="4735393"/>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4"/>
            <p:cNvSpPr/>
            <p:nvPr/>
          </p:nvSpPr>
          <p:spPr>
            <a:xfrm rot="-5400000">
              <a:off x="745778" y="4734321"/>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4"/>
            <p:cNvSpPr/>
            <p:nvPr/>
          </p:nvSpPr>
          <p:spPr>
            <a:xfrm rot="-5400000">
              <a:off x="737735" y="4750196"/>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4"/>
            <p:cNvSpPr/>
            <p:nvPr/>
          </p:nvSpPr>
          <p:spPr>
            <a:xfrm rot="-5400000">
              <a:off x="641532" y="4460800"/>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4"/>
            <p:cNvSpPr/>
            <p:nvPr/>
          </p:nvSpPr>
          <p:spPr>
            <a:xfrm rot="-5400000">
              <a:off x="674637" y="4551732"/>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4"/>
            <p:cNvSpPr/>
            <p:nvPr/>
          </p:nvSpPr>
          <p:spPr>
            <a:xfrm rot="-5400000">
              <a:off x="745793" y="4550722"/>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4"/>
            <p:cNvSpPr/>
            <p:nvPr/>
          </p:nvSpPr>
          <p:spPr>
            <a:xfrm rot="-5400000">
              <a:off x="737735" y="4566602"/>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4"/>
            <p:cNvSpPr/>
            <p:nvPr/>
          </p:nvSpPr>
          <p:spPr>
            <a:xfrm rot="-5400000">
              <a:off x="372791" y="4662713"/>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4"/>
            <p:cNvSpPr/>
            <p:nvPr/>
          </p:nvSpPr>
          <p:spPr>
            <a:xfrm rot="-5400000">
              <a:off x="438366" y="4715155"/>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4"/>
            <p:cNvSpPr/>
            <p:nvPr/>
          </p:nvSpPr>
          <p:spPr>
            <a:xfrm rot="-5400000">
              <a:off x="434140" y="4600531"/>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4"/>
            <p:cNvSpPr/>
            <p:nvPr/>
          </p:nvSpPr>
          <p:spPr>
            <a:xfrm rot="-5400000">
              <a:off x="444355" y="4593217"/>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4"/>
            <p:cNvSpPr/>
            <p:nvPr/>
          </p:nvSpPr>
          <p:spPr>
            <a:xfrm rot="-5400000">
              <a:off x="502714" y="4766915"/>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4"/>
            <p:cNvSpPr/>
            <p:nvPr/>
          </p:nvSpPr>
          <p:spPr>
            <a:xfrm rot="-5400000">
              <a:off x="576063" y="4633853"/>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4"/>
            <p:cNvSpPr/>
            <p:nvPr/>
          </p:nvSpPr>
          <p:spPr>
            <a:xfrm rot="-5400000">
              <a:off x="595404" y="4446577"/>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4"/>
            <p:cNvSpPr/>
            <p:nvPr/>
          </p:nvSpPr>
          <p:spPr>
            <a:xfrm rot="-5400000">
              <a:off x="696600" y="4622584"/>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4"/>
            <p:cNvSpPr/>
            <p:nvPr/>
          </p:nvSpPr>
          <p:spPr>
            <a:xfrm rot="-5400000">
              <a:off x="641527" y="4259858"/>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4"/>
            <p:cNvSpPr/>
            <p:nvPr/>
          </p:nvSpPr>
          <p:spPr>
            <a:xfrm rot="-5400000">
              <a:off x="674714" y="4350862"/>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4"/>
            <p:cNvSpPr/>
            <p:nvPr/>
          </p:nvSpPr>
          <p:spPr>
            <a:xfrm rot="-5400000">
              <a:off x="745778" y="4349790"/>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4"/>
            <p:cNvSpPr/>
            <p:nvPr/>
          </p:nvSpPr>
          <p:spPr>
            <a:xfrm rot="-5400000">
              <a:off x="737735" y="4365665"/>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4"/>
            <p:cNvSpPr/>
            <p:nvPr/>
          </p:nvSpPr>
          <p:spPr>
            <a:xfrm rot="-5400000">
              <a:off x="641532" y="4076269"/>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4"/>
            <p:cNvSpPr/>
            <p:nvPr/>
          </p:nvSpPr>
          <p:spPr>
            <a:xfrm rot="-5400000">
              <a:off x="674637" y="4167201"/>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4"/>
            <p:cNvSpPr/>
            <p:nvPr/>
          </p:nvSpPr>
          <p:spPr>
            <a:xfrm rot="-5400000">
              <a:off x="745793" y="4166191"/>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4"/>
            <p:cNvSpPr/>
            <p:nvPr/>
          </p:nvSpPr>
          <p:spPr>
            <a:xfrm rot="-5400000">
              <a:off x="737735" y="4182071"/>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4"/>
            <p:cNvSpPr/>
            <p:nvPr/>
          </p:nvSpPr>
          <p:spPr>
            <a:xfrm rot="-5400000">
              <a:off x="372791" y="4278182"/>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4"/>
            <p:cNvSpPr/>
            <p:nvPr/>
          </p:nvSpPr>
          <p:spPr>
            <a:xfrm rot="-5400000">
              <a:off x="438366" y="4330624"/>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4"/>
            <p:cNvSpPr/>
            <p:nvPr/>
          </p:nvSpPr>
          <p:spPr>
            <a:xfrm rot="-5400000">
              <a:off x="434140" y="4216000"/>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4"/>
            <p:cNvSpPr/>
            <p:nvPr/>
          </p:nvSpPr>
          <p:spPr>
            <a:xfrm rot="-5400000">
              <a:off x="444355" y="4208686"/>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4"/>
            <p:cNvSpPr/>
            <p:nvPr/>
          </p:nvSpPr>
          <p:spPr>
            <a:xfrm rot="-5400000">
              <a:off x="502714" y="4382384"/>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4"/>
            <p:cNvSpPr/>
            <p:nvPr/>
          </p:nvSpPr>
          <p:spPr>
            <a:xfrm rot="-5400000">
              <a:off x="576063" y="4249322"/>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4"/>
            <p:cNvSpPr/>
            <p:nvPr/>
          </p:nvSpPr>
          <p:spPr>
            <a:xfrm rot="-5400000">
              <a:off x="595404" y="4062046"/>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4"/>
            <p:cNvSpPr/>
            <p:nvPr/>
          </p:nvSpPr>
          <p:spPr>
            <a:xfrm rot="-5400000">
              <a:off x="696600" y="4238053"/>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4"/>
            <p:cNvSpPr/>
            <p:nvPr/>
          </p:nvSpPr>
          <p:spPr>
            <a:xfrm rot="-5400000">
              <a:off x="641527" y="3871519"/>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4"/>
            <p:cNvSpPr/>
            <p:nvPr/>
          </p:nvSpPr>
          <p:spPr>
            <a:xfrm rot="-5400000">
              <a:off x="674714" y="3962523"/>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4"/>
            <p:cNvSpPr/>
            <p:nvPr/>
          </p:nvSpPr>
          <p:spPr>
            <a:xfrm rot="-5400000">
              <a:off x="745778" y="3961452"/>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4"/>
            <p:cNvSpPr/>
            <p:nvPr/>
          </p:nvSpPr>
          <p:spPr>
            <a:xfrm rot="-5400000">
              <a:off x="737735" y="3977326"/>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4"/>
            <p:cNvSpPr/>
            <p:nvPr/>
          </p:nvSpPr>
          <p:spPr>
            <a:xfrm rot="-5400000">
              <a:off x="641532" y="3687930"/>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4"/>
            <p:cNvSpPr/>
            <p:nvPr/>
          </p:nvSpPr>
          <p:spPr>
            <a:xfrm rot="-5400000">
              <a:off x="674637" y="3778862"/>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4"/>
            <p:cNvSpPr/>
            <p:nvPr/>
          </p:nvSpPr>
          <p:spPr>
            <a:xfrm rot="-5400000">
              <a:off x="745793" y="3777852"/>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4"/>
            <p:cNvSpPr/>
            <p:nvPr/>
          </p:nvSpPr>
          <p:spPr>
            <a:xfrm rot="-5400000">
              <a:off x="737735" y="3793732"/>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4"/>
            <p:cNvSpPr/>
            <p:nvPr/>
          </p:nvSpPr>
          <p:spPr>
            <a:xfrm rot="-5400000">
              <a:off x="372791" y="3889843"/>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4"/>
            <p:cNvSpPr/>
            <p:nvPr/>
          </p:nvSpPr>
          <p:spPr>
            <a:xfrm rot="-5400000">
              <a:off x="438366" y="3942286"/>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4"/>
            <p:cNvSpPr/>
            <p:nvPr/>
          </p:nvSpPr>
          <p:spPr>
            <a:xfrm rot="-5400000">
              <a:off x="434140" y="3827661"/>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4"/>
            <p:cNvSpPr/>
            <p:nvPr/>
          </p:nvSpPr>
          <p:spPr>
            <a:xfrm rot="-5400000">
              <a:off x="444355" y="3820348"/>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4"/>
            <p:cNvSpPr/>
            <p:nvPr/>
          </p:nvSpPr>
          <p:spPr>
            <a:xfrm rot="-5400000">
              <a:off x="502714" y="3994045"/>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4"/>
            <p:cNvSpPr/>
            <p:nvPr/>
          </p:nvSpPr>
          <p:spPr>
            <a:xfrm rot="-5400000">
              <a:off x="576063" y="3860983"/>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4"/>
            <p:cNvSpPr/>
            <p:nvPr/>
          </p:nvSpPr>
          <p:spPr>
            <a:xfrm rot="-5400000">
              <a:off x="595404" y="3673707"/>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4"/>
            <p:cNvSpPr/>
            <p:nvPr/>
          </p:nvSpPr>
          <p:spPr>
            <a:xfrm rot="-5400000">
              <a:off x="696600" y="3849715"/>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4"/>
            <p:cNvSpPr/>
            <p:nvPr/>
          </p:nvSpPr>
          <p:spPr>
            <a:xfrm rot="-5400000">
              <a:off x="641527" y="3487042"/>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4"/>
            <p:cNvSpPr/>
            <p:nvPr/>
          </p:nvSpPr>
          <p:spPr>
            <a:xfrm rot="-5400000">
              <a:off x="674714" y="3578046"/>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4"/>
            <p:cNvSpPr/>
            <p:nvPr/>
          </p:nvSpPr>
          <p:spPr>
            <a:xfrm rot="-5400000">
              <a:off x="745778" y="3576974"/>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4"/>
            <p:cNvSpPr/>
            <p:nvPr/>
          </p:nvSpPr>
          <p:spPr>
            <a:xfrm rot="-5400000">
              <a:off x="737735" y="3592849"/>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4"/>
            <p:cNvSpPr/>
            <p:nvPr/>
          </p:nvSpPr>
          <p:spPr>
            <a:xfrm rot="-5400000">
              <a:off x="641532" y="3303453"/>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4"/>
            <p:cNvSpPr/>
            <p:nvPr/>
          </p:nvSpPr>
          <p:spPr>
            <a:xfrm rot="-5400000">
              <a:off x="674637" y="3394385"/>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4"/>
            <p:cNvSpPr/>
            <p:nvPr/>
          </p:nvSpPr>
          <p:spPr>
            <a:xfrm rot="-5400000">
              <a:off x="745793" y="3393375"/>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4"/>
            <p:cNvSpPr/>
            <p:nvPr/>
          </p:nvSpPr>
          <p:spPr>
            <a:xfrm rot="-5400000">
              <a:off x="737735" y="3409255"/>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4"/>
            <p:cNvSpPr/>
            <p:nvPr/>
          </p:nvSpPr>
          <p:spPr>
            <a:xfrm rot="-5400000">
              <a:off x="372791" y="3505366"/>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4"/>
            <p:cNvSpPr/>
            <p:nvPr/>
          </p:nvSpPr>
          <p:spPr>
            <a:xfrm rot="-5400000">
              <a:off x="438366" y="3557808"/>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4"/>
            <p:cNvSpPr/>
            <p:nvPr/>
          </p:nvSpPr>
          <p:spPr>
            <a:xfrm rot="-5400000">
              <a:off x="434140" y="3443184"/>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4"/>
            <p:cNvSpPr/>
            <p:nvPr/>
          </p:nvSpPr>
          <p:spPr>
            <a:xfrm rot="-5400000">
              <a:off x="444355" y="3435870"/>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4"/>
            <p:cNvSpPr/>
            <p:nvPr/>
          </p:nvSpPr>
          <p:spPr>
            <a:xfrm rot="-5400000">
              <a:off x="502714" y="3609568"/>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4"/>
            <p:cNvSpPr/>
            <p:nvPr/>
          </p:nvSpPr>
          <p:spPr>
            <a:xfrm rot="-5400000">
              <a:off x="576063" y="3476506"/>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4"/>
            <p:cNvSpPr/>
            <p:nvPr/>
          </p:nvSpPr>
          <p:spPr>
            <a:xfrm rot="-5400000">
              <a:off x="595404" y="3289230"/>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4"/>
            <p:cNvSpPr/>
            <p:nvPr/>
          </p:nvSpPr>
          <p:spPr>
            <a:xfrm rot="-5400000">
              <a:off x="696600" y="3465237"/>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4"/>
            <p:cNvSpPr/>
            <p:nvPr/>
          </p:nvSpPr>
          <p:spPr>
            <a:xfrm rot="-5400000">
              <a:off x="641527" y="3102511"/>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4"/>
            <p:cNvSpPr/>
            <p:nvPr/>
          </p:nvSpPr>
          <p:spPr>
            <a:xfrm rot="-5400000">
              <a:off x="674714" y="3193515"/>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4"/>
            <p:cNvSpPr/>
            <p:nvPr/>
          </p:nvSpPr>
          <p:spPr>
            <a:xfrm rot="-5400000">
              <a:off x="745778" y="3192443"/>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4"/>
            <p:cNvSpPr/>
            <p:nvPr/>
          </p:nvSpPr>
          <p:spPr>
            <a:xfrm rot="-5400000">
              <a:off x="737735" y="3208318"/>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4"/>
            <p:cNvSpPr/>
            <p:nvPr/>
          </p:nvSpPr>
          <p:spPr>
            <a:xfrm rot="-5400000">
              <a:off x="641532" y="2918922"/>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4"/>
            <p:cNvSpPr/>
            <p:nvPr/>
          </p:nvSpPr>
          <p:spPr>
            <a:xfrm rot="-5400000">
              <a:off x="674637" y="3009854"/>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4"/>
            <p:cNvSpPr/>
            <p:nvPr/>
          </p:nvSpPr>
          <p:spPr>
            <a:xfrm rot="-5400000">
              <a:off x="745793" y="3008844"/>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4"/>
            <p:cNvSpPr/>
            <p:nvPr/>
          </p:nvSpPr>
          <p:spPr>
            <a:xfrm rot="-5400000">
              <a:off x="737735" y="3024723"/>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4"/>
            <p:cNvSpPr/>
            <p:nvPr/>
          </p:nvSpPr>
          <p:spPr>
            <a:xfrm rot="-5400000">
              <a:off x="372791" y="3120835"/>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4"/>
            <p:cNvSpPr/>
            <p:nvPr/>
          </p:nvSpPr>
          <p:spPr>
            <a:xfrm rot="-5400000">
              <a:off x="438366" y="3173277"/>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4"/>
            <p:cNvSpPr/>
            <p:nvPr/>
          </p:nvSpPr>
          <p:spPr>
            <a:xfrm rot="-5400000">
              <a:off x="434140" y="3058652"/>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4"/>
            <p:cNvSpPr/>
            <p:nvPr/>
          </p:nvSpPr>
          <p:spPr>
            <a:xfrm rot="-5400000">
              <a:off x="444355" y="3051339"/>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4"/>
            <p:cNvSpPr/>
            <p:nvPr/>
          </p:nvSpPr>
          <p:spPr>
            <a:xfrm rot="-5400000">
              <a:off x="502714" y="3225036"/>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4"/>
            <p:cNvSpPr/>
            <p:nvPr/>
          </p:nvSpPr>
          <p:spPr>
            <a:xfrm rot="-5400000">
              <a:off x="576063" y="3091974"/>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4"/>
            <p:cNvSpPr/>
            <p:nvPr/>
          </p:nvSpPr>
          <p:spPr>
            <a:xfrm rot="-5400000">
              <a:off x="595404" y="290469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4"/>
            <p:cNvSpPr/>
            <p:nvPr/>
          </p:nvSpPr>
          <p:spPr>
            <a:xfrm rot="-5400000">
              <a:off x="696600" y="3080706"/>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4"/>
            <p:cNvSpPr/>
            <p:nvPr/>
          </p:nvSpPr>
          <p:spPr>
            <a:xfrm rot="-5400000">
              <a:off x="641527" y="2714172"/>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4"/>
            <p:cNvSpPr/>
            <p:nvPr/>
          </p:nvSpPr>
          <p:spPr>
            <a:xfrm rot="-5400000">
              <a:off x="674714" y="2805176"/>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4"/>
            <p:cNvSpPr/>
            <p:nvPr/>
          </p:nvSpPr>
          <p:spPr>
            <a:xfrm rot="-5400000">
              <a:off x="745778" y="2804104"/>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4"/>
            <p:cNvSpPr/>
            <p:nvPr/>
          </p:nvSpPr>
          <p:spPr>
            <a:xfrm rot="-5400000">
              <a:off x="737735" y="2819979"/>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4"/>
            <p:cNvSpPr/>
            <p:nvPr/>
          </p:nvSpPr>
          <p:spPr>
            <a:xfrm rot="-5400000">
              <a:off x="641532" y="2530583"/>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4"/>
            <p:cNvSpPr/>
            <p:nvPr/>
          </p:nvSpPr>
          <p:spPr>
            <a:xfrm rot="-5400000">
              <a:off x="674637" y="2621515"/>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4"/>
            <p:cNvSpPr/>
            <p:nvPr/>
          </p:nvSpPr>
          <p:spPr>
            <a:xfrm rot="-5400000">
              <a:off x="745793" y="2620505"/>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4"/>
            <p:cNvSpPr/>
            <p:nvPr/>
          </p:nvSpPr>
          <p:spPr>
            <a:xfrm rot="-5400000">
              <a:off x="737735" y="2636385"/>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4"/>
            <p:cNvSpPr/>
            <p:nvPr/>
          </p:nvSpPr>
          <p:spPr>
            <a:xfrm rot="-5400000">
              <a:off x="372791" y="2732496"/>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4"/>
            <p:cNvSpPr/>
            <p:nvPr/>
          </p:nvSpPr>
          <p:spPr>
            <a:xfrm rot="-5400000">
              <a:off x="438366" y="2784938"/>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4"/>
            <p:cNvSpPr/>
            <p:nvPr/>
          </p:nvSpPr>
          <p:spPr>
            <a:xfrm rot="-5400000">
              <a:off x="434140" y="2670314"/>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4"/>
            <p:cNvSpPr/>
            <p:nvPr/>
          </p:nvSpPr>
          <p:spPr>
            <a:xfrm rot="-5400000">
              <a:off x="444355" y="2663000"/>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4"/>
            <p:cNvSpPr/>
            <p:nvPr/>
          </p:nvSpPr>
          <p:spPr>
            <a:xfrm rot="-5400000">
              <a:off x="502714" y="2836698"/>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4"/>
            <p:cNvSpPr/>
            <p:nvPr/>
          </p:nvSpPr>
          <p:spPr>
            <a:xfrm rot="-5400000">
              <a:off x="576063" y="2703636"/>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4"/>
            <p:cNvSpPr/>
            <p:nvPr/>
          </p:nvSpPr>
          <p:spPr>
            <a:xfrm rot="-5400000">
              <a:off x="595404" y="2516360"/>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4"/>
            <p:cNvSpPr/>
            <p:nvPr/>
          </p:nvSpPr>
          <p:spPr>
            <a:xfrm rot="-5400000">
              <a:off x="696600" y="2692367"/>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4"/>
            <p:cNvSpPr/>
            <p:nvPr/>
          </p:nvSpPr>
          <p:spPr>
            <a:xfrm rot="-5400000">
              <a:off x="641527" y="2332678"/>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4"/>
            <p:cNvSpPr/>
            <p:nvPr/>
          </p:nvSpPr>
          <p:spPr>
            <a:xfrm rot="-5400000">
              <a:off x="674714" y="2423682"/>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4"/>
            <p:cNvSpPr/>
            <p:nvPr/>
          </p:nvSpPr>
          <p:spPr>
            <a:xfrm rot="-5400000">
              <a:off x="745778" y="2422611"/>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4"/>
            <p:cNvSpPr/>
            <p:nvPr/>
          </p:nvSpPr>
          <p:spPr>
            <a:xfrm rot="-5400000">
              <a:off x="737735" y="2438485"/>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4"/>
            <p:cNvSpPr/>
            <p:nvPr/>
          </p:nvSpPr>
          <p:spPr>
            <a:xfrm rot="-5400000">
              <a:off x="641532" y="2149089"/>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4"/>
            <p:cNvSpPr/>
            <p:nvPr/>
          </p:nvSpPr>
          <p:spPr>
            <a:xfrm rot="-5400000">
              <a:off x="674637" y="2240021"/>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4"/>
            <p:cNvSpPr/>
            <p:nvPr/>
          </p:nvSpPr>
          <p:spPr>
            <a:xfrm rot="-5400000">
              <a:off x="745793" y="2239011"/>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4"/>
            <p:cNvSpPr/>
            <p:nvPr/>
          </p:nvSpPr>
          <p:spPr>
            <a:xfrm rot="-5400000">
              <a:off x="737735" y="2254891"/>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4"/>
            <p:cNvSpPr/>
            <p:nvPr/>
          </p:nvSpPr>
          <p:spPr>
            <a:xfrm rot="-5400000">
              <a:off x="372791" y="2351002"/>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4"/>
            <p:cNvSpPr/>
            <p:nvPr/>
          </p:nvSpPr>
          <p:spPr>
            <a:xfrm rot="-5400000">
              <a:off x="438366" y="2403444"/>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4"/>
            <p:cNvSpPr/>
            <p:nvPr/>
          </p:nvSpPr>
          <p:spPr>
            <a:xfrm rot="-5400000">
              <a:off x="434140" y="2288820"/>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4"/>
            <p:cNvSpPr/>
            <p:nvPr/>
          </p:nvSpPr>
          <p:spPr>
            <a:xfrm rot="-5400000">
              <a:off x="444355" y="2281506"/>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4"/>
            <p:cNvSpPr/>
            <p:nvPr/>
          </p:nvSpPr>
          <p:spPr>
            <a:xfrm rot="-5400000">
              <a:off x="502714" y="2455204"/>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4"/>
            <p:cNvSpPr/>
            <p:nvPr/>
          </p:nvSpPr>
          <p:spPr>
            <a:xfrm rot="-5400000">
              <a:off x="576063" y="2322142"/>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4"/>
            <p:cNvSpPr/>
            <p:nvPr/>
          </p:nvSpPr>
          <p:spPr>
            <a:xfrm rot="-5400000">
              <a:off x="595404" y="2134866"/>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4"/>
            <p:cNvSpPr/>
            <p:nvPr/>
          </p:nvSpPr>
          <p:spPr>
            <a:xfrm rot="-5400000">
              <a:off x="696600" y="2310874"/>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4"/>
            <p:cNvSpPr/>
            <p:nvPr/>
          </p:nvSpPr>
          <p:spPr>
            <a:xfrm rot="-5400000">
              <a:off x="641527" y="1948147"/>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4"/>
            <p:cNvSpPr/>
            <p:nvPr/>
          </p:nvSpPr>
          <p:spPr>
            <a:xfrm rot="-5400000">
              <a:off x="674714" y="2039151"/>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4"/>
            <p:cNvSpPr/>
            <p:nvPr/>
          </p:nvSpPr>
          <p:spPr>
            <a:xfrm rot="-5400000">
              <a:off x="745778" y="2038079"/>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4"/>
            <p:cNvSpPr/>
            <p:nvPr/>
          </p:nvSpPr>
          <p:spPr>
            <a:xfrm rot="-5400000">
              <a:off x="737735" y="2053954"/>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4"/>
            <p:cNvSpPr/>
            <p:nvPr/>
          </p:nvSpPr>
          <p:spPr>
            <a:xfrm rot="-5400000">
              <a:off x="641532" y="1764558"/>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4"/>
            <p:cNvSpPr/>
            <p:nvPr/>
          </p:nvSpPr>
          <p:spPr>
            <a:xfrm rot="-5400000">
              <a:off x="674637" y="1855490"/>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4"/>
            <p:cNvSpPr/>
            <p:nvPr/>
          </p:nvSpPr>
          <p:spPr>
            <a:xfrm rot="-5400000">
              <a:off x="745793" y="1854480"/>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4"/>
            <p:cNvSpPr/>
            <p:nvPr/>
          </p:nvSpPr>
          <p:spPr>
            <a:xfrm rot="-5400000">
              <a:off x="737735" y="1870360"/>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4"/>
            <p:cNvSpPr/>
            <p:nvPr/>
          </p:nvSpPr>
          <p:spPr>
            <a:xfrm rot="-5400000">
              <a:off x="372791" y="1966471"/>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4"/>
            <p:cNvSpPr/>
            <p:nvPr/>
          </p:nvSpPr>
          <p:spPr>
            <a:xfrm rot="-5400000">
              <a:off x="438366" y="2018913"/>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4"/>
            <p:cNvSpPr/>
            <p:nvPr/>
          </p:nvSpPr>
          <p:spPr>
            <a:xfrm rot="-5400000">
              <a:off x="434140" y="1904289"/>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4"/>
            <p:cNvSpPr/>
            <p:nvPr/>
          </p:nvSpPr>
          <p:spPr>
            <a:xfrm rot="-5400000">
              <a:off x="444355" y="1896975"/>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4"/>
            <p:cNvSpPr/>
            <p:nvPr/>
          </p:nvSpPr>
          <p:spPr>
            <a:xfrm rot="-5400000">
              <a:off x="502714" y="2070673"/>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4"/>
            <p:cNvSpPr/>
            <p:nvPr/>
          </p:nvSpPr>
          <p:spPr>
            <a:xfrm rot="-5400000">
              <a:off x="576063" y="1937611"/>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4"/>
            <p:cNvSpPr/>
            <p:nvPr/>
          </p:nvSpPr>
          <p:spPr>
            <a:xfrm rot="-5400000">
              <a:off x="595404" y="1750335"/>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4"/>
            <p:cNvSpPr/>
            <p:nvPr/>
          </p:nvSpPr>
          <p:spPr>
            <a:xfrm rot="-5400000">
              <a:off x="696600" y="1926342"/>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4"/>
            <p:cNvSpPr/>
            <p:nvPr/>
          </p:nvSpPr>
          <p:spPr>
            <a:xfrm rot="-5400000">
              <a:off x="641527" y="1559809"/>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4"/>
            <p:cNvSpPr/>
            <p:nvPr/>
          </p:nvSpPr>
          <p:spPr>
            <a:xfrm rot="-5400000">
              <a:off x="674714" y="1650812"/>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4"/>
            <p:cNvSpPr/>
            <p:nvPr/>
          </p:nvSpPr>
          <p:spPr>
            <a:xfrm rot="-5400000">
              <a:off x="745778" y="1649741"/>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4"/>
            <p:cNvSpPr/>
            <p:nvPr/>
          </p:nvSpPr>
          <p:spPr>
            <a:xfrm rot="-5400000">
              <a:off x="737735" y="1665615"/>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4"/>
            <p:cNvSpPr/>
            <p:nvPr/>
          </p:nvSpPr>
          <p:spPr>
            <a:xfrm rot="-5400000">
              <a:off x="641532" y="1376219"/>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4"/>
            <p:cNvSpPr/>
            <p:nvPr/>
          </p:nvSpPr>
          <p:spPr>
            <a:xfrm rot="-5400000">
              <a:off x="674637" y="1467151"/>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4"/>
            <p:cNvSpPr/>
            <p:nvPr/>
          </p:nvSpPr>
          <p:spPr>
            <a:xfrm rot="-5400000">
              <a:off x="745793" y="1466141"/>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4"/>
            <p:cNvSpPr/>
            <p:nvPr/>
          </p:nvSpPr>
          <p:spPr>
            <a:xfrm rot="-5400000">
              <a:off x="737735" y="1482021"/>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4"/>
            <p:cNvSpPr/>
            <p:nvPr/>
          </p:nvSpPr>
          <p:spPr>
            <a:xfrm rot="-5400000">
              <a:off x="372791" y="1578132"/>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4"/>
            <p:cNvSpPr/>
            <p:nvPr/>
          </p:nvSpPr>
          <p:spPr>
            <a:xfrm rot="-5400000">
              <a:off x="438366" y="1630575"/>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4"/>
            <p:cNvSpPr/>
            <p:nvPr/>
          </p:nvSpPr>
          <p:spPr>
            <a:xfrm rot="-5400000">
              <a:off x="434140" y="1515950"/>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4"/>
            <p:cNvSpPr/>
            <p:nvPr/>
          </p:nvSpPr>
          <p:spPr>
            <a:xfrm rot="-5400000">
              <a:off x="444355" y="1508637"/>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4"/>
            <p:cNvSpPr/>
            <p:nvPr/>
          </p:nvSpPr>
          <p:spPr>
            <a:xfrm rot="-5400000">
              <a:off x="502714" y="1682334"/>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4"/>
            <p:cNvSpPr/>
            <p:nvPr/>
          </p:nvSpPr>
          <p:spPr>
            <a:xfrm rot="-5400000">
              <a:off x="576063" y="1549272"/>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4"/>
            <p:cNvSpPr/>
            <p:nvPr/>
          </p:nvSpPr>
          <p:spPr>
            <a:xfrm rot="-5400000">
              <a:off x="595404" y="1361996"/>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4"/>
            <p:cNvSpPr/>
            <p:nvPr/>
          </p:nvSpPr>
          <p:spPr>
            <a:xfrm rot="-5400000">
              <a:off x="696600" y="1538004"/>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4"/>
            <p:cNvSpPr/>
            <p:nvPr/>
          </p:nvSpPr>
          <p:spPr>
            <a:xfrm rot="-5400000">
              <a:off x="641527" y="1175331"/>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4"/>
            <p:cNvSpPr/>
            <p:nvPr/>
          </p:nvSpPr>
          <p:spPr>
            <a:xfrm rot="-5400000">
              <a:off x="674714" y="1266335"/>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4"/>
            <p:cNvSpPr/>
            <p:nvPr/>
          </p:nvSpPr>
          <p:spPr>
            <a:xfrm rot="-5400000">
              <a:off x="745778" y="1265263"/>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4"/>
            <p:cNvSpPr/>
            <p:nvPr/>
          </p:nvSpPr>
          <p:spPr>
            <a:xfrm rot="-5400000">
              <a:off x="737735" y="1281138"/>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4"/>
            <p:cNvSpPr/>
            <p:nvPr/>
          </p:nvSpPr>
          <p:spPr>
            <a:xfrm rot="-5400000">
              <a:off x="641532" y="991742"/>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4"/>
            <p:cNvSpPr/>
            <p:nvPr/>
          </p:nvSpPr>
          <p:spPr>
            <a:xfrm rot="-5400000">
              <a:off x="674637" y="1082674"/>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4"/>
            <p:cNvSpPr/>
            <p:nvPr/>
          </p:nvSpPr>
          <p:spPr>
            <a:xfrm rot="-5400000">
              <a:off x="745793" y="1081664"/>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4"/>
            <p:cNvSpPr/>
            <p:nvPr/>
          </p:nvSpPr>
          <p:spPr>
            <a:xfrm rot="-5400000">
              <a:off x="737735" y="1097544"/>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4"/>
            <p:cNvSpPr/>
            <p:nvPr/>
          </p:nvSpPr>
          <p:spPr>
            <a:xfrm rot="-5400000">
              <a:off x="372791" y="1193655"/>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4"/>
            <p:cNvSpPr/>
            <p:nvPr/>
          </p:nvSpPr>
          <p:spPr>
            <a:xfrm rot="-5400000">
              <a:off x="438366" y="1246097"/>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4"/>
            <p:cNvSpPr/>
            <p:nvPr/>
          </p:nvSpPr>
          <p:spPr>
            <a:xfrm rot="-5400000">
              <a:off x="434140" y="1131473"/>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4"/>
            <p:cNvSpPr/>
            <p:nvPr/>
          </p:nvSpPr>
          <p:spPr>
            <a:xfrm rot="-5400000">
              <a:off x="444355" y="1124159"/>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4"/>
            <p:cNvSpPr/>
            <p:nvPr/>
          </p:nvSpPr>
          <p:spPr>
            <a:xfrm rot="-5400000">
              <a:off x="502714" y="1297857"/>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4"/>
            <p:cNvSpPr/>
            <p:nvPr/>
          </p:nvSpPr>
          <p:spPr>
            <a:xfrm rot="-5400000">
              <a:off x="576063" y="1164795"/>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4"/>
            <p:cNvSpPr/>
            <p:nvPr/>
          </p:nvSpPr>
          <p:spPr>
            <a:xfrm rot="-5400000">
              <a:off x="595404" y="97751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4"/>
            <p:cNvSpPr/>
            <p:nvPr/>
          </p:nvSpPr>
          <p:spPr>
            <a:xfrm rot="-5400000">
              <a:off x="696600" y="1153526"/>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4"/>
            <p:cNvSpPr/>
            <p:nvPr/>
          </p:nvSpPr>
          <p:spPr>
            <a:xfrm rot="-5400000">
              <a:off x="641527" y="790800"/>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4"/>
            <p:cNvSpPr/>
            <p:nvPr/>
          </p:nvSpPr>
          <p:spPr>
            <a:xfrm rot="-5400000">
              <a:off x="674714" y="881804"/>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4"/>
            <p:cNvSpPr/>
            <p:nvPr/>
          </p:nvSpPr>
          <p:spPr>
            <a:xfrm rot="-5400000">
              <a:off x="745778" y="880732"/>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4"/>
            <p:cNvSpPr/>
            <p:nvPr/>
          </p:nvSpPr>
          <p:spPr>
            <a:xfrm rot="-5400000">
              <a:off x="737735" y="896607"/>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4"/>
            <p:cNvSpPr/>
            <p:nvPr/>
          </p:nvSpPr>
          <p:spPr>
            <a:xfrm rot="-5400000">
              <a:off x="641532" y="607211"/>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4"/>
            <p:cNvSpPr/>
            <p:nvPr/>
          </p:nvSpPr>
          <p:spPr>
            <a:xfrm rot="-5400000">
              <a:off x="674637" y="698143"/>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4"/>
            <p:cNvSpPr/>
            <p:nvPr/>
          </p:nvSpPr>
          <p:spPr>
            <a:xfrm rot="-5400000">
              <a:off x="745793" y="697133"/>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4"/>
            <p:cNvSpPr/>
            <p:nvPr/>
          </p:nvSpPr>
          <p:spPr>
            <a:xfrm rot="-5400000">
              <a:off x="737735" y="713012"/>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4"/>
            <p:cNvSpPr/>
            <p:nvPr/>
          </p:nvSpPr>
          <p:spPr>
            <a:xfrm rot="-5400000">
              <a:off x="372791" y="809124"/>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4"/>
            <p:cNvSpPr/>
            <p:nvPr/>
          </p:nvSpPr>
          <p:spPr>
            <a:xfrm rot="-5400000">
              <a:off x="438366" y="861566"/>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4"/>
            <p:cNvSpPr/>
            <p:nvPr/>
          </p:nvSpPr>
          <p:spPr>
            <a:xfrm rot="-5400000">
              <a:off x="434140" y="746942"/>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4"/>
            <p:cNvSpPr/>
            <p:nvPr/>
          </p:nvSpPr>
          <p:spPr>
            <a:xfrm rot="-5400000">
              <a:off x="444355" y="739628"/>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4"/>
            <p:cNvSpPr/>
            <p:nvPr/>
          </p:nvSpPr>
          <p:spPr>
            <a:xfrm rot="-5400000">
              <a:off x="502714" y="913325"/>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4"/>
            <p:cNvSpPr/>
            <p:nvPr/>
          </p:nvSpPr>
          <p:spPr>
            <a:xfrm rot="-5400000">
              <a:off x="576063" y="780264"/>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4"/>
            <p:cNvSpPr/>
            <p:nvPr/>
          </p:nvSpPr>
          <p:spPr>
            <a:xfrm rot="-5400000">
              <a:off x="595404" y="592988"/>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4"/>
            <p:cNvSpPr/>
            <p:nvPr/>
          </p:nvSpPr>
          <p:spPr>
            <a:xfrm rot="-5400000">
              <a:off x="696600" y="768995"/>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4"/>
            <p:cNvSpPr/>
            <p:nvPr/>
          </p:nvSpPr>
          <p:spPr>
            <a:xfrm rot="-5400000">
              <a:off x="641527" y="402461"/>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4"/>
            <p:cNvSpPr/>
            <p:nvPr/>
          </p:nvSpPr>
          <p:spPr>
            <a:xfrm rot="-5400000">
              <a:off x="674714" y="493465"/>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4"/>
            <p:cNvSpPr/>
            <p:nvPr/>
          </p:nvSpPr>
          <p:spPr>
            <a:xfrm rot="-5400000">
              <a:off x="745778" y="492393"/>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4"/>
            <p:cNvSpPr/>
            <p:nvPr/>
          </p:nvSpPr>
          <p:spPr>
            <a:xfrm rot="-5400000">
              <a:off x="737735" y="508268"/>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4"/>
            <p:cNvSpPr/>
            <p:nvPr/>
          </p:nvSpPr>
          <p:spPr>
            <a:xfrm rot="-5400000">
              <a:off x="641532" y="218872"/>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4"/>
            <p:cNvSpPr/>
            <p:nvPr/>
          </p:nvSpPr>
          <p:spPr>
            <a:xfrm rot="-5400000">
              <a:off x="674637" y="309804"/>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4"/>
            <p:cNvSpPr/>
            <p:nvPr/>
          </p:nvSpPr>
          <p:spPr>
            <a:xfrm rot="-5400000">
              <a:off x="745793" y="308794"/>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4"/>
            <p:cNvSpPr/>
            <p:nvPr/>
          </p:nvSpPr>
          <p:spPr>
            <a:xfrm rot="-5400000">
              <a:off x="737735" y="324674"/>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4"/>
            <p:cNvSpPr/>
            <p:nvPr/>
          </p:nvSpPr>
          <p:spPr>
            <a:xfrm rot="-5400000">
              <a:off x="372791" y="420785"/>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4"/>
            <p:cNvSpPr/>
            <p:nvPr/>
          </p:nvSpPr>
          <p:spPr>
            <a:xfrm rot="-5400000">
              <a:off x="438366" y="473227"/>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4"/>
            <p:cNvSpPr/>
            <p:nvPr/>
          </p:nvSpPr>
          <p:spPr>
            <a:xfrm rot="-5400000">
              <a:off x="434140" y="358603"/>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4"/>
            <p:cNvSpPr/>
            <p:nvPr/>
          </p:nvSpPr>
          <p:spPr>
            <a:xfrm rot="-5400000">
              <a:off x="444355" y="351289"/>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4"/>
            <p:cNvSpPr/>
            <p:nvPr/>
          </p:nvSpPr>
          <p:spPr>
            <a:xfrm rot="-5400000">
              <a:off x="502714" y="524987"/>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4"/>
            <p:cNvSpPr/>
            <p:nvPr/>
          </p:nvSpPr>
          <p:spPr>
            <a:xfrm rot="-5400000">
              <a:off x="576063" y="391925"/>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4"/>
            <p:cNvSpPr/>
            <p:nvPr/>
          </p:nvSpPr>
          <p:spPr>
            <a:xfrm rot="-5400000">
              <a:off x="595404" y="20464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4"/>
            <p:cNvSpPr/>
            <p:nvPr/>
          </p:nvSpPr>
          <p:spPr>
            <a:xfrm rot="-5400000">
              <a:off x="696600" y="380656"/>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58" name="Shape 1558"/>
        <p:cNvGrpSpPr/>
        <p:nvPr/>
      </p:nvGrpSpPr>
      <p:grpSpPr>
        <a:xfrm>
          <a:off x="0" y="0"/>
          <a:ext cx="0" cy="0"/>
          <a:chOff x="0" y="0"/>
          <a:chExt cx="0" cy="0"/>
        </a:xfrm>
      </p:grpSpPr>
      <p:sp>
        <p:nvSpPr>
          <p:cNvPr id="1559" name="Google Shape;1559;p15"/>
          <p:cNvSpPr txBox="1"/>
          <p:nvPr>
            <p:ph idx="1" type="subTitle"/>
          </p:nvPr>
        </p:nvSpPr>
        <p:spPr>
          <a:xfrm>
            <a:off x="3620100" y="1641500"/>
            <a:ext cx="4803900" cy="207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560" name="Google Shape;1560;p1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1561" name="Google Shape;1561;p15"/>
          <p:cNvGrpSpPr/>
          <p:nvPr/>
        </p:nvGrpSpPr>
        <p:grpSpPr>
          <a:xfrm>
            <a:off x="247722" y="4600558"/>
            <a:ext cx="8648565" cy="356675"/>
            <a:chOff x="325735" y="4655700"/>
            <a:chExt cx="8648565" cy="356675"/>
          </a:xfrm>
        </p:grpSpPr>
        <p:sp>
          <p:nvSpPr>
            <p:cNvPr id="1562" name="Google Shape;1562;p15"/>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5"/>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5"/>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5"/>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5"/>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5"/>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5"/>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5"/>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5"/>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5"/>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5"/>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5"/>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5"/>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5"/>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5"/>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5"/>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5"/>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5"/>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5"/>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5"/>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5"/>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5"/>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5"/>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5"/>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5"/>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5"/>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5"/>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5"/>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5"/>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5"/>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5"/>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5"/>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5"/>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5"/>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5"/>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5"/>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5"/>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5"/>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5"/>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5"/>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5"/>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5"/>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5"/>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5"/>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5"/>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5"/>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5"/>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5"/>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5"/>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5"/>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5"/>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5"/>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5"/>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5"/>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5"/>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5"/>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5"/>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5"/>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5"/>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5"/>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5"/>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5"/>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5"/>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5"/>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5"/>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5"/>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5"/>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5"/>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5"/>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5"/>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5"/>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5"/>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5"/>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5"/>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5"/>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5"/>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5"/>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5"/>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5"/>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5"/>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5"/>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5"/>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5"/>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5"/>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5"/>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5"/>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5"/>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5"/>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5"/>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5"/>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5"/>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3" name="Google Shape;1653;p15"/>
          <p:cNvGrpSpPr/>
          <p:nvPr/>
        </p:nvGrpSpPr>
        <p:grpSpPr>
          <a:xfrm>
            <a:off x="6784794" y="601208"/>
            <a:ext cx="2111493" cy="356675"/>
            <a:chOff x="6784794" y="601208"/>
            <a:chExt cx="2111493" cy="356675"/>
          </a:xfrm>
        </p:grpSpPr>
        <p:sp>
          <p:nvSpPr>
            <p:cNvPr id="1654" name="Google Shape;1654;p15"/>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5"/>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5"/>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5"/>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5"/>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5"/>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5"/>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5"/>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5"/>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5"/>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5"/>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5"/>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5"/>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5"/>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5"/>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5"/>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5"/>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5"/>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5"/>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5"/>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4" name="Google Shape;1674;p15"/>
          <p:cNvGrpSpPr/>
          <p:nvPr/>
        </p:nvGrpSpPr>
        <p:grpSpPr>
          <a:xfrm>
            <a:off x="247722" y="601268"/>
            <a:ext cx="482091" cy="356614"/>
            <a:chOff x="247722" y="601268"/>
            <a:chExt cx="482091" cy="356614"/>
          </a:xfrm>
        </p:grpSpPr>
        <p:sp>
          <p:nvSpPr>
            <p:cNvPr id="1675" name="Google Shape;1675;p15"/>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6" name="Google Shape;1676;p15"/>
            <p:cNvGrpSpPr/>
            <p:nvPr/>
          </p:nvGrpSpPr>
          <p:grpSpPr>
            <a:xfrm>
              <a:off x="471630" y="607213"/>
              <a:ext cx="258183" cy="337495"/>
              <a:chOff x="6784794" y="607213"/>
              <a:chExt cx="258183" cy="337495"/>
            </a:xfrm>
          </p:grpSpPr>
          <p:sp>
            <p:nvSpPr>
              <p:cNvPr id="1677" name="Google Shape;1677;p15"/>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5"/>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679" name="Shape 1679"/>
        <p:cNvGrpSpPr/>
        <p:nvPr/>
      </p:nvGrpSpPr>
      <p:grpSpPr>
        <a:xfrm>
          <a:off x="0" y="0"/>
          <a:ext cx="0" cy="0"/>
          <a:chOff x="0" y="0"/>
          <a:chExt cx="0" cy="0"/>
        </a:xfrm>
      </p:grpSpPr>
      <p:sp>
        <p:nvSpPr>
          <p:cNvPr id="1680" name="Google Shape;1680;p16"/>
          <p:cNvSpPr txBox="1"/>
          <p:nvPr>
            <p:ph idx="1" type="subTitle"/>
          </p:nvPr>
        </p:nvSpPr>
        <p:spPr>
          <a:xfrm>
            <a:off x="1486075" y="3257000"/>
            <a:ext cx="2907600" cy="997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81" name="Google Shape;1681;p16"/>
          <p:cNvSpPr txBox="1"/>
          <p:nvPr>
            <p:ph type="title"/>
          </p:nvPr>
        </p:nvSpPr>
        <p:spPr>
          <a:xfrm>
            <a:off x="1486075" y="889300"/>
            <a:ext cx="3300300" cy="21720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1682" name="Google Shape;1682;p16"/>
          <p:cNvGrpSpPr/>
          <p:nvPr/>
        </p:nvGrpSpPr>
        <p:grpSpPr>
          <a:xfrm>
            <a:off x="493686" y="183063"/>
            <a:ext cx="478239" cy="4777386"/>
            <a:chOff x="509011" y="183063"/>
            <a:chExt cx="478239" cy="4777386"/>
          </a:xfrm>
        </p:grpSpPr>
        <p:sp>
          <p:nvSpPr>
            <p:cNvPr id="1683" name="Google Shape;1683;p16"/>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6"/>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6"/>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6"/>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6"/>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6"/>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6"/>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6"/>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6"/>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6"/>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6"/>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6"/>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6"/>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6"/>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6"/>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6"/>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6"/>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6"/>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6"/>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6"/>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6"/>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6"/>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6"/>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6"/>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6"/>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6"/>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6"/>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6"/>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6"/>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6"/>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6"/>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6"/>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6"/>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6"/>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6"/>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8" name="Google Shape;1718;p16"/>
          <p:cNvGrpSpPr/>
          <p:nvPr/>
        </p:nvGrpSpPr>
        <p:grpSpPr>
          <a:xfrm>
            <a:off x="8172086" y="183063"/>
            <a:ext cx="478239" cy="4777386"/>
            <a:chOff x="509011" y="183063"/>
            <a:chExt cx="478239" cy="4777386"/>
          </a:xfrm>
        </p:grpSpPr>
        <p:sp>
          <p:nvSpPr>
            <p:cNvPr id="1719" name="Google Shape;1719;p16"/>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6"/>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6"/>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6"/>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6"/>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6"/>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6"/>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6"/>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6"/>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6"/>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6"/>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6"/>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6"/>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6"/>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6"/>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6"/>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6"/>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6"/>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6"/>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6"/>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6"/>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6"/>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6"/>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6"/>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6"/>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6"/>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6"/>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6"/>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6"/>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6"/>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6"/>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6"/>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6"/>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6"/>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6"/>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
    <p:spTree>
      <p:nvGrpSpPr>
        <p:cNvPr id="1754" name="Shape 1754"/>
        <p:cNvGrpSpPr/>
        <p:nvPr/>
      </p:nvGrpSpPr>
      <p:grpSpPr>
        <a:xfrm>
          <a:off x="0" y="0"/>
          <a:ext cx="0" cy="0"/>
          <a:chOff x="0" y="0"/>
          <a:chExt cx="0" cy="0"/>
        </a:xfrm>
      </p:grpSpPr>
      <p:grpSp>
        <p:nvGrpSpPr>
          <p:cNvPr id="1755" name="Google Shape;1755;p17"/>
          <p:cNvGrpSpPr/>
          <p:nvPr/>
        </p:nvGrpSpPr>
        <p:grpSpPr>
          <a:xfrm>
            <a:off x="493686" y="183063"/>
            <a:ext cx="478239" cy="4777386"/>
            <a:chOff x="509011" y="183063"/>
            <a:chExt cx="478239" cy="4777386"/>
          </a:xfrm>
        </p:grpSpPr>
        <p:sp>
          <p:nvSpPr>
            <p:cNvPr id="1756" name="Google Shape;1756;p17"/>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7"/>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7"/>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7"/>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7"/>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7"/>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7"/>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7"/>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7"/>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7"/>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7"/>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7"/>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7"/>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7"/>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7"/>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7"/>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7"/>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7"/>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7"/>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7"/>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7"/>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7"/>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7"/>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7"/>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7"/>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7"/>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7"/>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7"/>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7"/>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7"/>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7"/>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7"/>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7"/>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7"/>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7"/>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1" name="Google Shape;1791;p17"/>
          <p:cNvGrpSpPr/>
          <p:nvPr/>
        </p:nvGrpSpPr>
        <p:grpSpPr>
          <a:xfrm>
            <a:off x="8172086" y="183063"/>
            <a:ext cx="478239" cy="4777386"/>
            <a:chOff x="509011" y="183063"/>
            <a:chExt cx="478239" cy="4777386"/>
          </a:xfrm>
        </p:grpSpPr>
        <p:sp>
          <p:nvSpPr>
            <p:cNvPr id="1792" name="Google Shape;1792;p17"/>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7"/>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7"/>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7"/>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7"/>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7"/>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7"/>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7"/>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7"/>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7"/>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7"/>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7"/>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7"/>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7"/>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7"/>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7"/>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7"/>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7"/>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7"/>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7"/>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7"/>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7"/>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7"/>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7"/>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7"/>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7"/>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7"/>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7"/>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7"/>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7"/>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7"/>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7"/>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7"/>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7"/>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7"/>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7" name="Google Shape;1827;p17"/>
          <p:cNvSpPr txBox="1"/>
          <p:nvPr>
            <p:ph type="title"/>
          </p:nvPr>
        </p:nvSpPr>
        <p:spPr>
          <a:xfrm>
            <a:off x="5084700" y="1775397"/>
            <a:ext cx="2566800" cy="99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28" name="Google Shape;1828;p17"/>
          <p:cNvSpPr txBox="1"/>
          <p:nvPr>
            <p:ph idx="1" type="body"/>
          </p:nvPr>
        </p:nvSpPr>
        <p:spPr>
          <a:xfrm>
            <a:off x="5084700" y="2842367"/>
            <a:ext cx="2566800" cy="1065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
    <p:spTree>
      <p:nvGrpSpPr>
        <p:cNvPr id="1829" name="Shape 1829"/>
        <p:cNvGrpSpPr/>
        <p:nvPr/>
      </p:nvGrpSpPr>
      <p:grpSpPr>
        <a:xfrm>
          <a:off x="0" y="0"/>
          <a:ext cx="0" cy="0"/>
          <a:chOff x="0" y="0"/>
          <a:chExt cx="0" cy="0"/>
        </a:xfrm>
      </p:grpSpPr>
      <p:sp>
        <p:nvSpPr>
          <p:cNvPr id="1830" name="Google Shape;1830;p1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31" name="Google Shape;1831;p18"/>
          <p:cNvSpPr txBox="1"/>
          <p:nvPr>
            <p:ph idx="1" type="body"/>
          </p:nvPr>
        </p:nvSpPr>
        <p:spPr>
          <a:xfrm>
            <a:off x="720000" y="1254650"/>
            <a:ext cx="5494500" cy="2978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Char char="●"/>
              <a:defRPr sz="1200">
                <a:solidFill>
                  <a:schemeClr val="dk1"/>
                </a:solidFill>
              </a:defRPr>
            </a:lvl1pPr>
            <a:lvl2pPr indent="-317500" lvl="1" marL="914400" rtl="0">
              <a:lnSpc>
                <a:spcPct val="115000"/>
              </a:lnSpc>
              <a:spcBef>
                <a:spcPts val="0"/>
              </a:spcBef>
              <a:spcAft>
                <a:spcPts val="0"/>
              </a:spcAft>
              <a:buClr>
                <a:schemeClr val="dk1"/>
              </a:buClr>
              <a:buSzPts val="1400"/>
              <a:buChar char="○"/>
              <a:defRPr>
                <a:solidFill>
                  <a:schemeClr val="dk1"/>
                </a:solidFill>
              </a:defRPr>
            </a:lvl2pPr>
            <a:lvl3pPr indent="-317500" lvl="2" marL="1371600" rtl="0">
              <a:lnSpc>
                <a:spcPct val="115000"/>
              </a:lnSpc>
              <a:spcBef>
                <a:spcPts val="0"/>
              </a:spcBef>
              <a:spcAft>
                <a:spcPts val="0"/>
              </a:spcAft>
              <a:buClr>
                <a:schemeClr val="dk1"/>
              </a:buClr>
              <a:buSzPts val="1400"/>
              <a:buChar char="■"/>
              <a:defRPr>
                <a:solidFill>
                  <a:schemeClr val="dk1"/>
                </a:solidFill>
              </a:defRPr>
            </a:lvl3pPr>
            <a:lvl4pPr indent="-317500" lvl="3" marL="1828800" rtl="0">
              <a:lnSpc>
                <a:spcPct val="115000"/>
              </a:lnSpc>
              <a:spcBef>
                <a:spcPts val="0"/>
              </a:spcBef>
              <a:spcAft>
                <a:spcPts val="0"/>
              </a:spcAft>
              <a:buClr>
                <a:schemeClr val="dk1"/>
              </a:buClr>
              <a:buSzPts val="1400"/>
              <a:buChar char="●"/>
              <a:defRPr>
                <a:solidFill>
                  <a:schemeClr val="dk1"/>
                </a:solidFill>
              </a:defRPr>
            </a:lvl4pPr>
            <a:lvl5pPr indent="-317500" lvl="4" marL="2286000" rtl="0">
              <a:lnSpc>
                <a:spcPct val="115000"/>
              </a:lnSpc>
              <a:spcBef>
                <a:spcPts val="0"/>
              </a:spcBef>
              <a:spcAft>
                <a:spcPts val="0"/>
              </a:spcAft>
              <a:buClr>
                <a:schemeClr val="dk1"/>
              </a:buClr>
              <a:buSzPts val="1400"/>
              <a:buChar char="○"/>
              <a:defRPr>
                <a:solidFill>
                  <a:schemeClr val="dk1"/>
                </a:solidFill>
              </a:defRPr>
            </a:lvl5pPr>
            <a:lvl6pPr indent="-317500" lvl="5" marL="2743200" rtl="0">
              <a:lnSpc>
                <a:spcPct val="115000"/>
              </a:lnSpc>
              <a:spcBef>
                <a:spcPts val="0"/>
              </a:spcBef>
              <a:spcAft>
                <a:spcPts val="0"/>
              </a:spcAft>
              <a:buClr>
                <a:schemeClr val="dk1"/>
              </a:buClr>
              <a:buSzPts val="1400"/>
              <a:buChar char="■"/>
              <a:defRPr>
                <a:solidFill>
                  <a:schemeClr val="dk1"/>
                </a:solidFill>
              </a:defRPr>
            </a:lvl6pPr>
            <a:lvl7pPr indent="-317500" lvl="6" marL="3200400" rtl="0">
              <a:lnSpc>
                <a:spcPct val="115000"/>
              </a:lnSpc>
              <a:spcBef>
                <a:spcPts val="0"/>
              </a:spcBef>
              <a:spcAft>
                <a:spcPts val="0"/>
              </a:spcAft>
              <a:buClr>
                <a:schemeClr val="dk1"/>
              </a:buClr>
              <a:buSzPts val="1400"/>
              <a:buChar char="●"/>
              <a:defRPr>
                <a:solidFill>
                  <a:schemeClr val="dk1"/>
                </a:solidFill>
              </a:defRPr>
            </a:lvl7pPr>
            <a:lvl8pPr indent="-317500" lvl="7" marL="3657600" rtl="0">
              <a:lnSpc>
                <a:spcPct val="115000"/>
              </a:lnSpc>
              <a:spcBef>
                <a:spcPts val="0"/>
              </a:spcBef>
              <a:spcAft>
                <a:spcPts val="0"/>
              </a:spcAft>
              <a:buClr>
                <a:schemeClr val="dk1"/>
              </a:buClr>
              <a:buSzPts val="1400"/>
              <a:buChar char="○"/>
              <a:defRPr>
                <a:solidFill>
                  <a:schemeClr val="dk1"/>
                </a:solidFill>
              </a:defRPr>
            </a:lvl8pPr>
            <a:lvl9pPr indent="-317500" lvl="8" marL="4114800" rtl="0">
              <a:lnSpc>
                <a:spcPct val="115000"/>
              </a:lnSpc>
              <a:spcBef>
                <a:spcPts val="0"/>
              </a:spcBef>
              <a:spcAft>
                <a:spcPts val="0"/>
              </a:spcAft>
              <a:buClr>
                <a:schemeClr val="dk1"/>
              </a:buClr>
              <a:buSzPts val="1400"/>
              <a:buChar char="■"/>
              <a:defRPr>
                <a:solidFill>
                  <a:schemeClr val="dk1"/>
                </a:solidFill>
              </a:defRPr>
            </a:lvl9pPr>
          </a:lstStyle>
          <a:p/>
        </p:txBody>
      </p:sp>
      <p:grpSp>
        <p:nvGrpSpPr>
          <p:cNvPr id="1832" name="Google Shape;1832;p18"/>
          <p:cNvGrpSpPr/>
          <p:nvPr/>
        </p:nvGrpSpPr>
        <p:grpSpPr>
          <a:xfrm>
            <a:off x="247722" y="4600558"/>
            <a:ext cx="8648565" cy="356675"/>
            <a:chOff x="325735" y="4655700"/>
            <a:chExt cx="8648565" cy="356675"/>
          </a:xfrm>
        </p:grpSpPr>
        <p:sp>
          <p:nvSpPr>
            <p:cNvPr id="1833" name="Google Shape;1833;p18"/>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8"/>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8"/>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8"/>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8"/>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8"/>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8"/>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8"/>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8"/>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8"/>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8"/>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8"/>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8"/>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8"/>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8"/>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8"/>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8"/>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8"/>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8"/>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8"/>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8"/>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8"/>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8"/>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8"/>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8"/>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8"/>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8"/>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8"/>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8"/>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8"/>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8"/>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8"/>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8"/>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8"/>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8"/>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8"/>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8"/>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8"/>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8"/>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8"/>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8"/>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8"/>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8"/>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8"/>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8"/>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8"/>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8"/>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8"/>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8"/>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8"/>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8"/>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8"/>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8"/>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8"/>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8"/>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8"/>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8"/>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8"/>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8"/>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8"/>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8"/>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8"/>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8"/>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8"/>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8"/>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8"/>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8"/>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8"/>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8"/>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8"/>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8"/>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8"/>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8"/>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8"/>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8"/>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8"/>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8"/>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8"/>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8"/>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8"/>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8"/>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8"/>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8"/>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8"/>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8"/>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8"/>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8"/>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8"/>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8"/>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8"/>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8"/>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4" name="Google Shape;1924;p18"/>
          <p:cNvGrpSpPr/>
          <p:nvPr/>
        </p:nvGrpSpPr>
        <p:grpSpPr>
          <a:xfrm>
            <a:off x="6784794" y="601208"/>
            <a:ext cx="2111493" cy="356675"/>
            <a:chOff x="6784794" y="601208"/>
            <a:chExt cx="2111493" cy="356675"/>
          </a:xfrm>
        </p:grpSpPr>
        <p:sp>
          <p:nvSpPr>
            <p:cNvPr id="1925" name="Google Shape;1925;p18"/>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8"/>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8"/>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8"/>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8"/>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8"/>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8"/>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8"/>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8"/>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8"/>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8"/>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8"/>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8"/>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8"/>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8"/>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8"/>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8"/>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8"/>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8"/>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8"/>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5" name="Google Shape;1945;p18"/>
          <p:cNvGrpSpPr/>
          <p:nvPr/>
        </p:nvGrpSpPr>
        <p:grpSpPr>
          <a:xfrm>
            <a:off x="247722" y="601268"/>
            <a:ext cx="482091" cy="356614"/>
            <a:chOff x="247722" y="601268"/>
            <a:chExt cx="482091" cy="356614"/>
          </a:xfrm>
        </p:grpSpPr>
        <p:sp>
          <p:nvSpPr>
            <p:cNvPr id="1946" name="Google Shape;1946;p18"/>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7" name="Google Shape;1947;p18"/>
            <p:cNvGrpSpPr/>
            <p:nvPr/>
          </p:nvGrpSpPr>
          <p:grpSpPr>
            <a:xfrm>
              <a:off x="471630" y="607213"/>
              <a:ext cx="258183" cy="337495"/>
              <a:chOff x="6784794" y="607213"/>
              <a:chExt cx="258183" cy="337495"/>
            </a:xfrm>
          </p:grpSpPr>
          <p:sp>
            <p:nvSpPr>
              <p:cNvPr id="1948" name="Google Shape;1948;p18"/>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8"/>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950" name="Shape 1950"/>
        <p:cNvGrpSpPr/>
        <p:nvPr/>
      </p:nvGrpSpPr>
      <p:grpSpPr>
        <a:xfrm>
          <a:off x="0" y="0"/>
          <a:ext cx="0" cy="0"/>
          <a:chOff x="0" y="0"/>
          <a:chExt cx="0" cy="0"/>
        </a:xfrm>
      </p:grpSpPr>
      <p:sp>
        <p:nvSpPr>
          <p:cNvPr id="1951" name="Google Shape;1951;p1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1952" name="Google Shape;1952;p19"/>
          <p:cNvGrpSpPr/>
          <p:nvPr/>
        </p:nvGrpSpPr>
        <p:grpSpPr>
          <a:xfrm>
            <a:off x="247722" y="4600558"/>
            <a:ext cx="8648565" cy="356675"/>
            <a:chOff x="325735" y="4655700"/>
            <a:chExt cx="8648565" cy="356675"/>
          </a:xfrm>
        </p:grpSpPr>
        <p:sp>
          <p:nvSpPr>
            <p:cNvPr id="1953" name="Google Shape;1953;p19"/>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9"/>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9"/>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9"/>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9"/>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9"/>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9"/>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9"/>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9"/>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9"/>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9"/>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9"/>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9"/>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9"/>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9"/>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9"/>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9"/>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9"/>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9"/>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9"/>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9"/>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9"/>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9"/>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9"/>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9"/>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9"/>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9"/>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9"/>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9"/>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9"/>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9"/>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9"/>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9"/>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9"/>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9"/>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9"/>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9"/>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9"/>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9"/>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9"/>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9"/>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9"/>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9"/>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9"/>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9"/>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9"/>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9"/>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9"/>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9"/>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9"/>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9"/>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9"/>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9"/>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9"/>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9"/>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9"/>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9"/>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9"/>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9"/>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9"/>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9"/>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9"/>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9"/>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9"/>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9"/>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9"/>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9"/>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9"/>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9"/>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9"/>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9"/>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9"/>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9"/>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9"/>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9"/>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9"/>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9"/>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9"/>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9"/>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9"/>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9"/>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9"/>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9"/>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9"/>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9"/>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9"/>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9"/>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9"/>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9"/>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9"/>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9"/>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4" name="Google Shape;2044;p19"/>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9"/>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9"/>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7" name="Google Shape;2047;p19"/>
          <p:cNvGrpSpPr/>
          <p:nvPr/>
        </p:nvGrpSpPr>
        <p:grpSpPr>
          <a:xfrm>
            <a:off x="247722" y="601268"/>
            <a:ext cx="482091" cy="356614"/>
            <a:chOff x="247722" y="601268"/>
            <a:chExt cx="482091" cy="356614"/>
          </a:xfrm>
        </p:grpSpPr>
        <p:sp>
          <p:nvSpPr>
            <p:cNvPr id="2048" name="Google Shape;2048;p19"/>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9" name="Google Shape;2049;p19"/>
            <p:cNvGrpSpPr/>
            <p:nvPr/>
          </p:nvGrpSpPr>
          <p:grpSpPr>
            <a:xfrm>
              <a:off x="471630" y="607213"/>
              <a:ext cx="258183" cy="337495"/>
              <a:chOff x="6784794" y="607213"/>
              <a:chExt cx="258183" cy="337495"/>
            </a:xfrm>
          </p:grpSpPr>
          <p:sp>
            <p:nvSpPr>
              <p:cNvPr id="2050" name="Google Shape;2050;p19"/>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9"/>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2052" name="Shape 2052"/>
        <p:cNvGrpSpPr/>
        <p:nvPr/>
      </p:nvGrpSpPr>
      <p:grpSpPr>
        <a:xfrm>
          <a:off x="0" y="0"/>
          <a:ext cx="0" cy="0"/>
          <a:chOff x="0" y="0"/>
          <a:chExt cx="0" cy="0"/>
        </a:xfrm>
      </p:grpSpPr>
      <p:sp>
        <p:nvSpPr>
          <p:cNvPr id="2053" name="Google Shape;2053;p2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054" name="Google Shape;2054;p20"/>
          <p:cNvSpPr txBox="1"/>
          <p:nvPr>
            <p:ph idx="2" type="title"/>
          </p:nvPr>
        </p:nvSpPr>
        <p:spPr>
          <a:xfrm>
            <a:off x="1178575" y="3508674"/>
            <a:ext cx="27513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055" name="Google Shape;2055;p20"/>
          <p:cNvSpPr txBox="1"/>
          <p:nvPr>
            <p:ph idx="1" type="subTitle"/>
          </p:nvPr>
        </p:nvSpPr>
        <p:spPr>
          <a:xfrm>
            <a:off x="1178590" y="2354425"/>
            <a:ext cx="2751300" cy="109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56" name="Google Shape;2056;p20"/>
          <p:cNvSpPr txBox="1"/>
          <p:nvPr>
            <p:ph idx="3" type="title"/>
          </p:nvPr>
        </p:nvSpPr>
        <p:spPr>
          <a:xfrm>
            <a:off x="5214115" y="3508674"/>
            <a:ext cx="27513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057" name="Google Shape;2057;p20"/>
          <p:cNvSpPr txBox="1"/>
          <p:nvPr>
            <p:ph idx="4" type="subTitle"/>
          </p:nvPr>
        </p:nvSpPr>
        <p:spPr>
          <a:xfrm>
            <a:off x="5214129" y="2354425"/>
            <a:ext cx="2751300" cy="109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058" name="Google Shape;2058;p20"/>
          <p:cNvGrpSpPr/>
          <p:nvPr/>
        </p:nvGrpSpPr>
        <p:grpSpPr>
          <a:xfrm>
            <a:off x="247722" y="4600558"/>
            <a:ext cx="8648565" cy="356675"/>
            <a:chOff x="325735" y="4655700"/>
            <a:chExt cx="8648565" cy="356675"/>
          </a:xfrm>
        </p:grpSpPr>
        <p:sp>
          <p:nvSpPr>
            <p:cNvPr id="2059" name="Google Shape;2059;p20"/>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0"/>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0"/>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0"/>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0"/>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0"/>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0"/>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0"/>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0"/>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0"/>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0"/>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0"/>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0"/>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0"/>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0"/>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0"/>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0"/>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0"/>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0"/>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0"/>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0"/>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0"/>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0"/>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0"/>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0"/>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0"/>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0"/>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0"/>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0"/>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0"/>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0"/>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0"/>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0"/>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0"/>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0"/>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0"/>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0"/>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0"/>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0"/>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0"/>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0"/>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0"/>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0"/>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0"/>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0"/>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0"/>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0"/>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0"/>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0"/>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0"/>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0"/>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0"/>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0"/>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0"/>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0"/>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0"/>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0"/>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0"/>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0"/>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0"/>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0"/>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0"/>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0"/>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0"/>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0"/>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0"/>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0"/>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0"/>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0"/>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0"/>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0"/>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0"/>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0"/>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0"/>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0"/>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0"/>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0"/>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0"/>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0"/>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0"/>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0"/>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0"/>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0"/>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0"/>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0"/>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0"/>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0"/>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0"/>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0"/>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0"/>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0"/>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0" name="Google Shape;2150;p20"/>
          <p:cNvGrpSpPr/>
          <p:nvPr/>
        </p:nvGrpSpPr>
        <p:grpSpPr>
          <a:xfrm>
            <a:off x="247722" y="601268"/>
            <a:ext cx="482091" cy="356614"/>
            <a:chOff x="247722" y="601268"/>
            <a:chExt cx="482091" cy="356614"/>
          </a:xfrm>
        </p:grpSpPr>
        <p:sp>
          <p:nvSpPr>
            <p:cNvPr id="2151" name="Google Shape;2151;p20"/>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2" name="Google Shape;2152;p20"/>
            <p:cNvGrpSpPr/>
            <p:nvPr/>
          </p:nvGrpSpPr>
          <p:grpSpPr>
            <a:xfrm>
              <a:off x="471630" y="607213"/>
              <a:ext cx="258183" cy="337495"/>
              <a:chOff x="6784794" y="607213"/>
              <a:chExt cx="258183" cy="337495"/>
            </a:xfrm>
          </p:grpSpPr>
          <p:sp>
            <p:nvSpPr>
              <p:cNvPr id="2153" name="Google Shape;2153;p20"/>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0"/>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55" name="Google Shape;2155;p20"/>
          <p:cNvGrpSpPr/>
          <p:nvPr/>
        </p:nvGrpSpPr>
        <p:grpSpPr>
          <a:xfrm>
            <a:off x="5254316" y="601208"/>
            <a:ext cx="3641971" cy="356675"/>
            <a:chOff x="5254316" y="601208"/>
            <a:chExt cx="3641971" cy="356675"/>
          </a:xfrm>
        </p:grpSpPr>
        <p:sp>
          <p:nvSpPr>
            <p:cNvPr id="2156" name="Google Shape;2156;p20"/>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0"/>
            <p:cNvSpPr/>
            <p:nvPr/>
          </p:nvSpPr>
          <p:spPr>
            <a:xfrm rot="10800000">
              <a:off x="5254316"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0"/>
            <p:cNvSpPr/>
            <p:nvPr/>
          </p:nvSpPr>
          <p:spPr>
            <a:xfrm rot="10800000">
              <a:off x="533519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0"/>
            <p:cNvSpPr/>
            <p:nvPr/>
          </p:nvSpPr>
          <p:spPr>
            <a:xfrm rot="10800000">
              <a:off x="5672774"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0"/>
            <p:cNvSpPr/>
            <p:nvPr/>
          </p:nvSpPr>
          <p:spPr>
            <a:xfrm rot="10800000">
              <a:off x="5587487"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0"/>
            <p:cNvSpPr/>
            <p:nvPr/>
          </p:nvSpPr>
          <p:spPr>
            <a:xfrm rot="10800000">
              <a:off x="5511353"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0"/>
            <p:cNvSpPr/>
            <p:nvPr/>
          </p:nvSpPr>
          <p:spPr>
            <a:xfrm rot="10800000">
              <a:off x="5889151"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0"/>
            <p:cNvSpPr/>
            <p:nvPr/>
          </p:nvSpPr>
          <p:spPr>
            <a:xfrm rot="10800000">
              <a:off x="5970031"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0"/>
            <p:cNvSpPr/>
            <p:nvPr/>
          </p:nvSpPr>
          <p:spPr>
            <a:xfrm rot="10800000">
              <a:off x="5455142"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0"/>
            <p:cNvSpPr/>
            <p:nvPr/>
          </p:nvSpPr>
          <p:spPr>
            <a:xfrm rot="10800000">
              <a:off x="5449614"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0"/>
            <p:cNvSpPr/>
            <p:nvPr/>
          </p:nvSpPr>
          <p:spPr>
            <a:xfrm rot="10800000">
              <a:off x="6314999"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0"/>
            <p:cNvSpPr/>
            <p:nvPr/>
          </p:nvSpPr>
          <p:spPr>
            <a:xfrm rot="10800000">
              <a:off x="6229712"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0"/>
            <p:cNvSpPr/>
            <p:nvPr/>
          </p:nvSpPr>
          <p:spPr>
            <a:xfrm rot="10800000">
              <a:off x="6153578"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0"/>
            <p:cNvSpPr/>
            <p:nvPr/>
          </p:nvSpPr>
          <p:spPr>
            <a:xfrm rot="10800000">
              <a:off x="6531377"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0"/>
            <p:cNvSpPr/>
            <p:nvPr/>
          </p:nvSpPr>
          <p:spPr>
            <a:xfrm rot="10800000">
              <a:off x="661225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0"/>
            <p:cNvSpPr/>
            <p:nvPr/>
          </p:nvSpPr>
          <p:spPr>
            <a:xfrm rot="10800000">
              <a:off x="6097367"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0"/>
            <p:cNvSpPr/>
            <p:nvPr/>
          </p:nvSpPr>
          <p:spPr>
            <a:xfrm rot="10800000">
              <a:off x="6091839"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0"/>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0"/>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0"/>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0"/>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0"/>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0"/>
            <p:cNvSpPr/>
            <p:nvPr/>
          </p:nvSpPr>
          <p:spPr>
            <a:xfrm rot="10800000">
              <a:off x="6728583"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0"/>
            <p:cNvSpPr/>
            <p:nvPr/>
          </p:nvSpPr>
          <p:spPr>
            <a:xfrm rot="10800000">
              <a:off x="6723055"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0"/>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0"/>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0"/>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0"/>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0"/>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0"/>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0"/>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0"/>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0"/>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0"/>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0"/>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0"/>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0"/>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0"/>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3"/>
          <p:cNvSpPr txBox="1"/>
          <p:nvPr>
            <p:ph type="title"/>
          </p:nvPr>
        </p:nvSpPr>
        <p:spPr>
          <a:xfrm>
            <a:off x="2494650" y="2542025"/>
            <a:ext cx="4154700" cy="664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5" name="Google Shape;85;p3"/>
          <p:cNvSpPr txBox="1"/>
          <p:nvPr>
            <p:ph hasCustomPrompt="1" idx="2" type="title"/>
          </p:nvPr>
        </p:nvSpPr>
        <p:spPr>
          <a:xfrm>
            <a:off x="3976050" y="1331000"/>
            <a:ext cx="1191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86" name="Google Shape;86;p3"/>
          <p:cNvSpPr txBox="1"/>
          <p:nvPr>
            <p:ph idx="1" type="subTitle"/>
          </p:nvPr>
        </p:nvSpPr>
        <p:spPr>
          <a:xfrm>
            <a:off x="2494725" y="3374750"/>
            <a:ext cx="4154700" cy="549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87" name="Google Shape;87;p3"/>
          <p:cNvGrpSpPr/>
          <p:nvPr/>
        </p:nvGrpSpPr>
        <p:grpSpPr>
          <a:xfrm>
            <a:off x="493686" y="183063"/>
            <a:ext cx="478239" cy="4777386"/>
            <a:chOff x="509011" y="183063"/>
            <a:chExt cx="478239" cy="4777386"/>
          </a:xfrm>
        </p:grpSpPr>
        <p:sp>
          <p:nvSpPr>
            <p:cNvPr id="88" name="Google Shape;88;p3"/>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3"/>
          <p:cNvGrpSpPr/>
          <p:nvPr/>
        </p:nvGrpSpPr>
        <p:grpSpPr>
          <a:xfrm>
            <a:off x="8172086" y="183063"/>
            <a:ext cx="478239" cy="4777386"/>
            <a:chOff x="509011" y="183063"/>
            <a:chExt cx="478239" cy="4777386"/>
          </a:xfrm>
        </p:grpSpPr>
        <p:sp>
          <p:nvSpPr>
            <p:cNvPr id="124" name="Google Shape;124;p3"/>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194" name="Shape 2194"/>
        <p:cNvGrpSpPr/>
        <p:nvPr/>
      </p:nvGrpSpPr>
      <p:grpSpPr>
        <a:xfrm>
          <a:off x="0" y="0"/>
          <a:ext cx="0" cy="0"/>
          <a:chOff x="0" y="0"/>
          <a:chExt cx="0" cy="0"/>
        </a:xfrm>
      </p:grpSpPr>
      <p:sp>
        <p:nvSpPr>
          <p:cNvPr id="2195" name="Google Shape;2195;p2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96" name="Google Shape;2196;p21"/>
          <p:cNvSpPr txBox="1"/>
          <p:nvPr>
            <p:ph idx="2" type="title"/>
          </p:nvPr>
        </p:nvSpPr>
        <p:spPr>
          <a:xfrm>
            <a:off x="720000" y="2803470"/>
            <a:ext cx="23364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197" name="Google Shape;2197;p21"/>
          <p:cNvSpPr txBox="1"/>
          <p:nvPr>
            <p:ph idx="1" type="subTitle"/>
          </p:nvPr>
        </p:nvSpPr>
        <p:spPr>
          <a:xfrm>
            <a:off x="720000" y="3171950"/>
            <a:ext cx="2336400" cy="65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98" name="Google Shape;2198;p21"/>
          <p:cNvSpPr txBox="1"/>
          <p:nvPr>
            <p:ph idx="3" type="title"/>
          </p:nvPr>
        </p:nvSpPr>
        <p:spPr>
          <a:xfrm>
            <a:off x="3403800" y="2803470"/>
            <a:ext cx="23364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199" name="Google Shape;2199;p21"/>
          <p:cNvSpPr txBox="1"/>
          <p:nvPr>
            <p:ph idx="4" type="subTitle"/>
          </p:nvPr>
        </p:nvSpPr>
        <p:spPr>
          <a:xfrm>
            <a:off x="3403800" y="3171950"/>
            <a:ext cx="2336400" cy="65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00" name="Google Shape;2200;p21"/>
          <p:cNvSpPr txBox="1"/>
          <p:nvPr>
            <p:ph idx="5" type="title"/>
          </p:nvPr>
        </p:nvSpPr>
        <p:spPr>
          <a:xfrm>
            <a:off x="6067975" y="2803470"/>
            <a:ext cx="23364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201" name="Google Shape;2201;p21"/>
          <p:cNvSpPr txBox="1"/>
          <p:nvPr>
            <p:ph idx="6" type="subTitle"/>
          </p:nvPr>
        </p:nvSpPr>
        <p:spPr>
          <a:xfrm>
            <a:off x="6067975" y="3171950"/>
            <a:ext cx="2336400" cy="65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202" name="Google Shape;2202;p21"/>
          <p:cNvGrpSpPr/>
          <p:nvPr/>
        </p:nvGrpSpPr>
        <p:grpSpPr>
          <a:xfrm>
            <a:off x="247722" y="4600558"/>
            <a:ext cx="8648565" cy="356675"/>
            <a:chOff x="325735" y="4655700"/>
            <a:chExt cx="8648565" cy="356675"/>
          </a:xfrm>
        </p:grpSpPr>
        <p:sp>
          <p:nvSpPr>
            <p:cNvPr id="2203" name="Google Shape;2203;p21"/>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1"/>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1"/>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1"/>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1"/>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1"/>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1"/>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1"/>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1"/>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1"/>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1"/>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1"/>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1"/>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1"/>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1"/>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1"/>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1"/>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1"/>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1"/>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1"/>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1"/>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1"/>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1"/>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1"/>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1"/>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1"/>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1"/>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1"/>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1"/>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1"/>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1"/>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1"/>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1"/>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1"/>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1"/>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1"/>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1"/>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1"/>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1"/>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1"/>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1"/>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1"/>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1"/>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1"/>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1"/>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1"/>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1"/>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1"/>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1"/>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1"/>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1"/>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1"/>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1"/>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1"/>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1"/>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1"/>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1"/>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1"/>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1"/>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1"/>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1"/>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1"/>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1"/>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1"/>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1"/>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1"/>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1"/>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1"/>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1"/>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1"/>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1"/>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1"/>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1"/>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1"/>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1"/>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1"/>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1"/>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1"/>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1"/>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1"/>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1"/>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1"/>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1"/>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1"/>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1"/>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1"/>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1"/>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1"/>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1"/>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1"/>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1"/>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4" name="Google Shape;2294;p21"/>
          <p:cNvGrpSpPr/>
          <p:nvPr/>
        </p:nvGrpSpPr>
        <p:grpSpPr>
          <a:xfrm>
            <a:off x="247722" y="601268"/>
            <a:ext cx="482091" cy="356614"/>
            <a:chOff x="247722" y="601268"/>
            <a:chExt cx="482091" cy="356614"/>
          </a:xfrm>
        </p:grpSpPr>
        <p:sp>
          <p:nvSpPr>
            <p:cNvPr id="2295" name="Google Shape;2295;p21"/>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6" name="Google Shape;2296;p21"/>
            <p:cNvGrpSpPr/>
            <p:nvPr/>
          </p:nvGrpSpPr>
          <p:grpSpPr>
            <a:xfrm>
              <a:off x="471630" y="607213"/>
              <a:ext cx="258183" cy="337495"/>
              <a:chOff x="6784794" y="607213"/>
              <a:chExt cx="258183" cy="337495"/>
            </a:xfrm>
          </p:grpSpPr>
          <p:sp>
            <p:nvSpPr>
              <p:cNvPr id="2297" name="Google Shape;2297;p21"/>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1"/>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99" name="Google Shape;2299;p21"/>
          <p:cNvGrpSpPr/>
          <p:nvPr/>
        </p:nvGrpSpPr>
        <p:grpSpPr>
          <a:xfrm>
            <a:off x="6150298" y="601208"/>
            <a:ext cx="2745990" cy="356675"/>
            <a:chOff x="6150298" y="601208"/>
            <a:chExt cx="2745990" cy="356675"/>
          </a:xfrm>
        </p:grpSpPr>
        <p:sp>
          <p:nvSpPr>
            <p:cNvPr id="2300" name="Google Shape;2300;p21"/>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1"/>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1"/>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1"/>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1"/>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1"/>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1"/>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1"/>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1"/>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1"/>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1"/>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1"/>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1"/>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1"/>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1"/>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1"/>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1"/>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1"/>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1"/>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1"/>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1"/>
            <p:cNvSpPr/>
            <p:nvPr/>
          </p:nvSpPr>
          <p:spPr>
            <a:xfrm rot="10800000">
              <a:off x="6311719"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1"/>
            <p:cNvSpPr/>
            <p:nvPr/>
          </p:nvSpPr>
          <p:spPr>
            <a:xfrm rot="10800000">
              <a:off x="6226432"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1"/>
            <p:cNvSpPr/>
            <p:nvPr/>
          </p:nvSpPr>
          <p:spPr>
            <a:xfrm rot="10800000">
              <a:off x="6150298"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1"/>
            <p:cNvSpPr/>
            <p:nvPr/>
          </p:nvSpPr>
          <p:spPr>
            <a:xfrm rot="10800000">
              <a:off x="6528096"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1"/>
            <p:cNvSpPr/>
            <p:nvPr/>
          </p:nvSpPr>
          <p:spPr>
            <a:xfrm rot="10800000">
              <a:off x="660897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1"/>
            <p:cNvSpPr/>
            <p:nvPr/>
          </p:nvSpPr>
          <p:spPr>
            <a:xfrm rot="10800000">
              <a:off x="6725332"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1"/>
            <p:cNvSpPr/>
            <p:nvPr/>
          </p:nvSpPr>
          <p:spPr>
            <a:xfrm rot="10800000">
              <a:off x="6719804"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2327" name="Shape 2327"/>
        <p:cNvGrpSpPr/>
        <p:nvPr/>
      </p:nvGrpSpPr>
      <p:grpSpPr>
        <a:xfrm>
          <a:off x="0" y="0"/>
          <a:ext cx="0" cy="0"/>
          <a:chOff x="0" y="0"/>
          <a:chExt cx="0" cy="0"/>
        </a:xfrm>
      </p:grpSpPr>
      <p:grpSp>
        <p:nvGrpSpPr>
          <p:cNvPr id="2328" name="Google Shape;2328;p22"/>
          <p:cNvGrpSpPr/>
          <p:nvPr/>
        </p:nvGrpSpPr>
        <p:grpSpPr>
          <a:xfrm>
            <a:off x="3604061" y="601208"/>
            <a:ext cx="5292227" cy="356675"/>
            <a:chOff x="3604061" y="601208"/>
            <a:chExt cx="5292227" cy="356675"/>
          </a:xfrm>
        </p:grpSpPr>
        <p:sp>
          <p:nvSpPr>
            <p:cNvPr id="2329" name="Google Shape;2329;p22"/>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2"/>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2"/>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2"/>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2"/>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2"/>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2"/>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2"/>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2"/>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2"/>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2"/>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2"/>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2"/>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2"/>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2"/>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2"/>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2"/>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2"/>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2"/>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2"/>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2"/>
            <p:cNvSpPr/>
            <p:nvPr/>
          </p:nvSpPr>
          <p:spPr>
            <a:xfrm rot="10800000">
              <a:off x="6311719"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2"/>
            <p:cNvSpPr/>
            <p:nvPr/>
          </p:nvSpPr>
          <p:spPr>
            <a:xfrm rot="10800000">
              <a:off x="6226432"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2"/>
            <p:cNvSpPr/>
            <p:nvPr/>
          </p:nvSpPr>
          <p:spPr>
            <a:xfrm rot="10800000">
              <a:off x="6150298"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2"/>
            <p:cNvSpPr/>
            <p:nvPr/>
          </p:nvSpPr>
          <p:spPr>
            <a:xfrm rot="10800000">
              <a:off x="6528096"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2"/>
            <p:cNvSpPr/>
            <p:nvPr/>
          </p:nvSpPr>
          <p:spPr>
            <a:xfrm rot="10800000">
              <a:off x="660897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2"/>
            <p:cNvSpPr/>
            <p:nvPr/>
          </p:nvSpPr>
          <p:spPr>
            <a:xfrm rot="10800000">
              <a:off x="6725332"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2"/>
            <p:cNvSpPr/>
            <p:nvPr/>
          </p:nvSpPr>
          <p:spPr>
            <a:xfrm rot="10800000">
              <a:off x="6719804"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2"/>
            <p:cNvSpPr/>
            <p:nvPr/>
          </p:nvSpPr>
          <p:spPr>
            <a:xfrm rot="10800000">
              <a:off x="5041659"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2"/>
            <p:cNvSpPr/>
            <p:nvPr/>
          </p:nvSpPr>
          <p:spPr>
            <a:xfrm rot="10800000">
              <a:off x="4956372"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2"/>
            <p:cNvSpPr/>
            <p:nvPr/>
          </p:nvSpPr>
          <p:spPr>
            <a:xfrm rot="10800000">
              <a:off x="4880238"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2"/>
            <p:cNvSpPr/>
            <p:nvPr/>
          </p:nvSpPr>
          <p:spPr>
            <a:xfrm rot="10800000">
              <a:off x="5258036"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2"/>
            <p:cNvSpPr/>
            <p:nvPr/>
          </p:nvSpPr>
          <p:spPr>
            <a:xfrm rot="10800000">
              <a:off x="533891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2"/>
            <p:cNvSpPr/>
            <p:nvPr/>
          </p:nvSpPr>
          <p:spPr>
            <a:xfrm rot="10800000">
              <a:off x="5672904"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2"/>
            <p:cNvSpPr/>
            <p:nvPr/>
          </p:nvSpPr>
          <p:spPr>
            <a:xfrm rot="10800000">
              <a:off x="5587617"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2"/>
            <p:cNvSpPr/>
            <p:nvPr/>
          </p:nvSpPr>
          <p:spPr>
            <a:xfrm rot="10800000">
              <a:off x="5511483"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2"/>
            <p:cNvSpPr/>
            <p:nvPr/>
          </p:nvSpPr>
          <p:spPr>
            <a:xfrm rot="10800000">
              <a:off x="5889282"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2"/>
            <p:cNvSpPr/>
            <p:nvPr/>
          </p:nvSpPr>
          <p:spPr>
            <a:xfrm rot="10800000">
              <a:off x="5970161"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2"/>
            <p:cNvSpPr/>
            <p:nvPr/>
          </p:nvSpPr>
          <p:spPr>
            <a:xfrm rot="10800000">
              <a:off x="5455272"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2"/>
            <p:cNvSpPr/>
            <p:nvPr/>
          </p:nvSpPr>
          <p:spPr>
            <a:xfrm rot="10800000">
              <a:off x="5449744"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2"/>
            <p:cNvSpPr/>
            <p:nvPr/>
          </p:nvSpPr>
          <p:spPr>
            <a:xfrm rot="10800000">
              <a:off x="608889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2"/>
            <p:cNvSpPr/>
            <p:nvPr/>
          </p:nvSpPr>
          <p:spPr>
            <a:xfrm rot="10800000">
              <a:off x="6083370"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2"/>
            <p:cNvSpPr/>
            <p:nvPr/>
          </p:nvSpPr>
          <p:spPr>
            <a:xfrm rot="10800000">
              <a:off x="4407163"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2"/>
            <p:cNvSpPr/>
            <p:nvPr/>
          </p:nvSpPr>
          <p:spPr>
            <a:xfrm rot="10800000">
              <a:off x="4321876"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2"/>
            <p:cNvSpPr/>
            <p:nvPr/>
          </p:nvSpPr>
          <p:spPr>
            <a:xfrm rot="10800000">
              <a:off x="4245742"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2"/>
            <p:cNvSpPr/>
            <p:nvPr/>
          </p:nvSpPr>
          <p:spPr>
            <a:xfrm rot="10800000">
              <a:off x="4623540"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2"/>
            <p:cNvSpPr/>
            <p:nvPr/>
          </p:nvSpPr>
          <p:spPr>
            <a:xfrm rot="10800000">
              <a:off x="4704419"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2"/>
            <p:cNvSpPr/>
            <p:nvPr/>
          </p:nvSpPr>
          <p:spPr>
            <a:xfrm rot="10800000">
              <a:off x="4820776"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2"/>
            <p:cNvSpPr/>
            <p:nvPr/>
          </p:nvSpPr>
          <p:spPr>
            <a:xfrm rot="10800000">
              <a:off x="4815248"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2"/>
            <p:cNvSpPr/>
            <p:nvPr/>
          </p:nvSpPr>
          <p:spPr>
            <a:xfrm rot="10800000">
              <a:off x="3765482"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2"/>
            <p:cNvSpPr/>
            <p:nvPr/>
          </p:nvSpPr>
          <p:spPr>
            <a:xfrm rot="10800000">
              <a:off x="3680195"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2"/>
            <p:cNvSpPr/>
            <p:nvPr/>
          </p:nvSpPr>
          <p:spPr>
            <a:xfrm rot="10800000">
              <a:off x="3604061"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2"/>
            <p:cNvSpPr/>
            <p:nvPr/>
          </p:nvSpPr>
          <p:spPr>
            <a:xfrm rot="10800000">
              <a:off x="3981859"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2"/>
            <p:cNvSpPr/>
            <p:nvPr/>
          </p:nvSpPr>
          <p:spPr>
            <a:xfrm rot="10800000">
              <a:off x="4062738"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2"/>
            <p:cNvSpPr/>
            <p:nvPr/>
          </p:nvSpPr>
          <p:spPr>
            <a:xfrm rot="10800000">
              <a:off x="4179095"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2"/>
            <p:cNvSpPr/>
            <p:nvPr/>
          </p:nvSpPr>
          <p:spPr>
            <a:xfrm rot="10800000">
              <a:off x="417356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4" name="Google Shape;2384;p22"/>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385" name="Google Shape;2385;p22"/>
          <p:cNvSpPr txBox="1"/>
          <p:nvPr>
            <p:ph idx="2" type="title"/>
          </p:nvPr>
        </p:nvSpPr>
        <p:spPr>
          <a:xfrm>
            <a:off x="6067975" y="1292857"/>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386" name="Google Shape;2386;p22"/>
          <p:cNvSpPr txBox="1"/>
          <p:nvPr>
            <p:ph idx="1" type="subTitle"/>
          </p:nvPr>
        </p:nvSpPr>
        <p:spPr>
          <a:xfrm>
            <a:off x="6067975" y="1661337"/>
            <a:ext cx="2336400" cy="443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87" name="Google Shape;2387;p22"/>
          <p:cNvSpPr txBox="1"/>
          <p:nvPr>
            <p:ph idx="3" type="title"/>
          </p:nvPr>
        </p:nvSpPr>
        <p:spPr>
          <a:xfrm>
            <a:off x="6067975" y="2387832"/>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388" name="Google Shape;2388;p22"/>
          <p:cNvSpPr txBox="1"/>
          <p:nvPr>
            <p:ph idx="4" type="subTitle"/>
          </p:nvPr>
        </p:nvSpPr>
        <p:spPr>
          <a:xfrm>
            <a:off x="6067975" y="2756313"/>
            <a:ext cx="2336400" cy="443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89" name="Google Shape;2389;p22"/>
          <p:cNvSpPr txBox="1"/>
          <p:nvPr>
            <p:ph idx="5" type="title"/>
          </p:nvPr>
        </p:nvSpPr>
        <p:spPr>
          <a:xfrm>
            <a:off x="6067975" y="3482820"/>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390" name="Google Shape;2390;p22"/>
          <p:cNvSpPr txBox="1"/>
          <p:nvPr>
            <p:ph idx="6" type="subTitle"/>
          </p:nvPr>
        </p:nvSpPr>
        <p:spPr>
          <a:xfrm>
            <a:off x="6067975" y="3851300"/>
            <a:ext cx="2336400" cy="443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391" name="Google Shape;2391;p22"/>
          <p:cNvGrpSpPr/>
          <p:nvPr/>
        </p:nvGrpSpPr>
        <p:grpSpPr>
          <a:xfrm>
            <a:off x="247722" y="4600558"/>
            <a:ext cx="8648565" cy="356675"/>
            <a:chOff x="325735" y="4655700"/>
            <a:chExt cx="8648565" cy="356675"/>
          </a:xfrm>
        </p:grpSpPr>
        <p:sp>
          <p:nvSpPr>
            <p:cNvPr id="2392" name="Google Shape;2392;p22"/>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2"/>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2"/>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2"/>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2"/>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2"/>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2"/>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2"/>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2"/>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2"/>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2"/>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2"/>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2"/>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2"/>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2"/>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2"/>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2"/>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2"/>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2"/>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2"/>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2"/>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2"/>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2"/>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2"/>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2"/>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2"/>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2"/>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2"/>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2"/>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2"/>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2"/>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2"/>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2"/>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2"/>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2"/>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2"/>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2"/>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2"/>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2"/>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2"/>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2"/>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2"/>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2"/>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2"/>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2"/>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2"/>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2"/>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2"/>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2"/>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2"/>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2"/>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2"/>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2"/>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2"/>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2"/>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2"/>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2"/>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2"/>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2"/>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2"/>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2"/>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2"/>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2"/>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2"/>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2"/>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2"/>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2"/>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2"/>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2"/>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2"/>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2"/>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2"/>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2"/>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2"/>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2"/>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2"/>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2"/>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2"/>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2"/>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2"/>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2"/>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2"/>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2"/>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2"/>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2"/>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2"/>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2"/>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2"/>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2"/>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2"/>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2"/>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3" name="Google Shape;2483;p22"/>
          <p:cNvGrpSpPr/>
          <p:nvPr/>
        </p:nvGrpSpPr>
        <p:grpSpPr>
          <a:xfrm>
            <a:off x="247722" y="601268"/>
            <a:ext cx="482091" cy="356614"/>
            <a:chOff x="247722" y="601268"/>
            <a:chExt cx="482091" cy="356614"/>
          </a:xfrm>
        </p:grpSpPr>
        <p:sp>
          <p:nvSpPr>
            <p:cNvPr id="2484" name="Google Shape;2484;p22"/>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5" name="Google Shape;2485;p22"/>
            <p:cNvGrpSpPr/>
            <p:nvPr/>
          </p:nvGrpSpPr>
          <p:grpSpPr>
            <a:xfrm>
              <a:off x="471630" y="607213"/>
              <a:ext cx="258183" cy="337495"/>
              <a:chOff x="6784794" y="607213"/>
              <a:chExt cx="258183" cy="337495"/>
            </a:xfrm>
          </p:grpSpPr>
          <p:sp>
            <p:nvSpPr>
              <p:cNvPr id="2486" name="Google Shape;2486;p22"/>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2"/>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488" name="Shape 2488"/>
        <p:cNvGrpSpPr/>
        <p:nvPr/>
      </p:nvGrpSpPr>
      <p:grpSpPr>
        <a:xfrm>
          <a:off x="0" y="0"/>
          <a:ext cx="0" cy="0"/>
          <a:chOff x="0" y="0"/>
          <a:chExt cx="0" cy="0"/>
        </a:xfrm>
      </p:grpSpPr>
      <p:sp>
        <p:nvSpPr>
          <p:cNvPr id="2489" name="Google Shape;2489;p23"/>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90" name="Google Shape;2490;p23"/>
          <p:cNvSpPr txBox="1"/>
          <p:nvPr>
            <p:ph idx="2" type="title"/>
          </p:nvPr>
        </p:nvSpPr>
        <p:spPr>
          <a:xfrm>
            <a:off x="2099550" y="1604125"/>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91" name="Google Shape;2491;p23"/>
          <p:cNvSpPr txBox="1"/>
          <p:nvPr>
            <p:ph idx="1" type="subTitle"/>
          </p:nvPr>
        </p:nvSpPr>
        <p:spPr>
          <a:xfrm>
            <a:off x="2099550" y="195095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92" name="Google Shape;2492;p23"/>
          <p:cNvSpPr txBox="1"/>
          <p:nvPr>
            <p:ph idx="3" type="title"/>
          </p:nvPr>
        </p:nvSpPr>
        <p:spPr>
          <a:xfrm>
            <a:off x="6045100" y="1604125"/>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93" name="Google Shape;2493;p23"/>
          <p:cNvSpPr txBox="1"/>
          <p:nvPr>
            <p:ph idx="4" type="subTitle"/>
          </p:nvPr>
        </p:nvSpPr>
        <p:spPr>
          <a:xfrm>
            <a:off x="6045100" y="195095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94" name="Google Shape;2494;p23"/>
          <p:cNvSpPr txBox="1"/>
          <p:nvPr>
            <p:ph idx="5" type="title"/>
          </p:nvPr>
        </p:nvSpPr>
        <p:spPr>
          <a:xfrm>
            <a:off x="2099550" y="3241025"/>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95" name="Google Shape;2495;p23"/>
          <p:cNvSpPr txBox="1"/>
          <p:nvPr>
            <p:ph idx="6" type="subTitle"/>
          </p:nvPr>
        </p:nvSpPr>
        <p:spPr>
          <a:xfrm>
            <a:off x="2099550" y="358795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496" name="Google Shape;2496;p23"/>
          <p:cNvSpPr txBox="1"/>
          <p:nvPr>
            <p:ph idx="7" type="title"/>
          </p:nvPr>
        </p:nvSpPr>
        <p:spPr>
          <a:xfrm>
            <a:off x="6045100" y="3241025"/>
            <a:ext cx="2336400" cy="2880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97" name="Google Shape;2497;p23"/>
          <p:cNvSpPr txBox="1"/>
          <p:nvPr>
            <p:ph idx="8" type="subTitle"/>
          </p:nvPr>
        </p:nvSpPr>
        <p:spPr>
          <a:xfrm>
            <a:off x="6045100" y="358795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498" name="Google Shape;2498;p23"/>
          <p:cNvGrpSpPr/>
          <p:nvPr/>
        </p:nvGrpSpPr>
        <p:grpSpPr>
          <a:xfrm>
            <a:off x="247722" y="4600558"/>
            <a:ext cx="8648565" cy="356675"/>
            <a:chOff x="325735" y="4655700"/>
            <a:chExt cx="8648565" cy="356675"/>
          </a:xfrm>
        </p:grpSpPr>
        <p:sp>
          <p:nvSpPr>
            <p:cNvPr id="2499" name="Google Shape;2499;p23"/>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3"/>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3"/>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3"/>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3"/>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3"/>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3"/>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3"/>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3"/>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3"/>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3"/>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3"/>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3"/>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3"/>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3"/>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3"/>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3"/>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3"/>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3"/>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3"/>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3"/>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3"/>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3"/>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3"/>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3"/>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3"/>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3"/>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3"/>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3"/>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3"/>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3"/>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3"/>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3"/>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3"/>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3"/>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3"/>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3"/>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3"/>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3"/>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3"/>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3"/>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3"/>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3"/>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3"/>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3"/>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3"/>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3"/>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3"/>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3"/>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3"/>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3"/>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3"/>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3"/>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3"/>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3"/>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3"/>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3"/>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3"/>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3"/>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3"/>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3"/>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3"/>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3"/>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3"/>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3"/>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3"/>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3"/>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3"/>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3"/>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3"/>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3"/>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3"/>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3"/>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3"/>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3"/>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3"/>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3"/>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3"/>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3"/>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3"/>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3"/>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3"/>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3"/>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3"/>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3"/>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3"/>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3"/>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3"/>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3"/>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3"/>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3"/>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0" name="Google Shape;2590;p23"/>
          <p:cNvGrpSpPr/>
          <p:nvPr/>
        </p:nvGrpSpPr>
        <p:grpSpPr>
          <a:xfrm>
            <a:off x="247722" y="601268"/>
            <a:ext cx="482091" cy="356614"/>
            <a:chOff x="247722" y="601268"/>
            <a:chExt cx="482091" cy="356614"/>
          </a:xfrm>
        </p:grpSpPr>
        <p:sp>
          <p:nvSpPr>
            <p:cNvPr id="2591" name="Google Shape;2591;p23"/>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2" name="Google Shape;2592;p23"/>
            <p:cNvGrpSpPr/>
            <p:nvPr/>
          </p:nvGrpSpPr>
          <p:grpSpPr>
            <a:xfrm>
              <a:off x="471630" y="607213"/>
              <a:ext cx="258183" cy="337495"/>
              <a:chOff x="6784794" y="607213"/>
              <a:chExt cx="258183" cy="337495"/>
            </a:xfrm>
          </p:grpSpPr>
          <p:sp>
            <p:nvSpPr>
              <p:cNvPr id="2593" name="Google Shape;2593;p23"/>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3"/>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95" name="Google Shape;2595;p23"/>
          <p:cNvGrpSpPr/>
          <p:nvPr/>
        </p:nvGrpSpPr>
        <p:grpSpPr>
          <a:xfrm>
            <a:off x="6150298" y="601208"/>
            <a:ext cx="2745990" cy="356675"/>
            <a:chOff x="6150298" y="601208"/>
            <a:chExt cx="2745990" cy="356675"/>
          </a:xfrm>
        </p:grpSpPr>
        <p:sp>
          <p:nvSpPr>
            <p:cNvPr id="2596" name="Google Shape;2596;p23"/>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3"/>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3"/>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3"/>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3"/>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3"/>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3"/>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3"/>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3"/>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3"/>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3"/>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3"/>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3"/>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3"/>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3"/>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3"/>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3"/>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3"/>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3"/>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3"/>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3"/>
            <p:cNvSpPr/>
            <p:nvPr/>
          </p:nvSpPr>
          <p:spPr>
            <a:xfrm rot="10800000">
              <a:off x="6311719"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3"/>
            <p:cNvSpPr/>
            <p:nvPr/>
          </p:nvSpPr>
          <p:spPr>
            <a:xfrm rot="10800000">
              <a:off x="6226432"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3"/>
            <p:cNvSpPr/>
            <p:nvPr/>
          </p:nvSpPr>
          <p:spPr>
            <a:xfrm rot="10800000">
              <a:off x="6150298"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3"/>
            <p:cNvSpPr/>
            <p:nvPr/>
          </p:nvSpPr>
          <p:spPr>
            <a:xfrm rot="10800000">
              <a:off x="6528096"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3"/>
            <p:cNvSpPr/>
            <p:nvPr/>
          </p:nvSpPr>
          <p:spPr>
            <a:xfrm rot="10800000">
              <a:off x="660897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3"/>
            <p:cNvSpPr/>
            <p:nvPr/>
          </p:nvSpPr>
          <p:spPr>
            <a:xfrm rot="10800000">
              <a:off x="6725332"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3"/>
            <p:cNvSpPr/>
            <p:nvPr/>
          </p:nvSpPr>
          <p:spPr>
            <a:xfrm rot="10800000">
              <a:off x="6719804"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623" name="Shape 2623"/>
        <p:cNvGrpSpPr/>
        <p:nvPr/>
      </p:nvGrpSpPr>
      <p:grpSpPr>
        <a:xfrm>
          <a:off x="0" y="0"/>
          <a:ext cx="0" cy="0"/>
          <a:chOff x="0" y="0"/>
          <a:chExt cx="0" cy="0"/>
        </a:xfrm>
      </p:grpSpPr>
      <p:sp>
        <p:nvSpPr>
          <p:cNvPr id="2624" name="Google Shape;2624;p2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25" name="Google Shape;2625;p24"/>
          <p:cNvSpPr txBox="1"/>
          <p:nvPr>
            <p:ph idx="2" type="title"/>
          </p:nvPr>
        </p:nvSpPr>
        <p:spPr>
          <a:xfrm>
            <a:off x="720000" y="1753875"/>
            <a:ext cx="23364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26" name="Google Shape;2626;p24"/>
          <p:cNvSpPr txBox="1"/>
          <p:nvPr>
            <p:ph idx="1" type="subTitle"/>
          </p:nvPr>
        </p:nvSpPr>
        <p:spPr>
          <a:xfrm>
            <a:off x="720000" y="210070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27" name="Google Shape;2627;p24"/>
          <p:cNvSpPr txBox="1"/>
          <p:nvPr>
            <p:ph idx="3" type="title"/>
          </p:nvPr>
        </p:nvSpPr>
        <p:spPr>
          <a:xfrm>
            <a:off x="3403800" y="1753875"/>
            <a:ext cx="23364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28" name="Google Shape;2628;p24"/>
          <p:cNvSpPr txBox="1"/>
          <p:nvPr>
            <p:ph idx="4" type="subTitle"/>
          </p:nvPr>
        </p:nvSpPr>
        <p:spPr>
          <a:xfrm>
            <a:off x="3403800" y="210070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29" name="Google Shape;2629;p24"/>
          <p:cNvSpPr txBox="1"/>
          <p:nvPr>
            <p:ph idx="5" type="title"/>
          </p:nvPr>
        </p:nvSpPr>
        <p:spPr>
          <a:xfrm>
            <a:off x="720000" y="3543175"/>
            <a:ext cx="23364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30" name="Google Shape;2630;p24"/>
          <p:cNvSpPr txBox="1"/>
          <p:nvPr>
            <p:ph idx="6" type="subTitle"/>
          </p:nvPr>
        </p:nvSpPr>
        <p:spPr>
          <a:xfrm>
            <a:off x="720000" y="389010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31" name="Google Shape;2631;p24"/>
          <p:cNvSpPr txBox="1"/>
          <p:nvPr>
            <p:ph idx="7" type="title"/>
          </p:nvPr>
        </p:nvSpPr>
        <p:spPr>
          <a:xfrm>
            <a:off x="3403800" y="3543175"/>
            <a:ext cx="23364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32" name="Google Shape;2632;p24"/>
          <p:cNvSpPr txBox="1"/>
          <p:nvPr>
            <p:ph idx="8" type="subTitle"/>
          </p:nvPr>
        </p:nvSpPr>
        <p:spPr>
          <a:xfrm>
            <a:off x="3403800" y="389010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33" name="Google Shape;2633;p24"/>
          <p:cNvSpPr txBox="1"/>
          <p:nvPr>
            <p:ph idx="9" type="title"/>
          </p:nvPr>
        </p:nvSpPr>
        <p:spPr>
          <a:xfrm>
            <a:off x="6067975" y="1753875"/>
            <a:ext cx="23364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34" name="Google Shape;2634;p24"/>
          <p:cNvSpPr txBox="1"/>
          <p:nvPr>
            <p:ph idx="13" type="subTitle"/>
          </p:nvPr>
        </p:nvSpPr>
        <p:spPr>
          <a:xfrm>
            <a:off x="6067975" y="210070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35" name="Google Shape;2635;p24"/>
          <p:cNvSpPr txBox="1"/>
          <p:nvPr>
            <p:ph idx="14" type="title"/>
          </p:nvPr>
        </p:nvSpPr>
        <p:spPr>
          <a:xfrm>
            <a:off x="6067975" y="3543175"/>
            <a:ext cx="23364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636" name="Google Shape;2636;p24"/>
          <p:cNvSpPr txBox="1"/>
          <p:nvPr>
            <p:ph idx="15" type="subTitle"/>
          </p:nvPr>
        </p:nvSpPr>
        <p:spPr>
          <a:xfrm>
            <a:off x="6067975" y="389010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637" name="Google Shape;2637;p24"/>
          <p:cNvGrpSpPr/>
          <p:nvPr/>
        </p:nvGrpSpPr>
        <p:grpSpPr>
          <a:xfrm>
            <a:off x="247722" y="4600558"/>
            <a:ext cx="8648565" cy="356675"/>
            <a:chOff x="325735" y="4655700"/>
            <a:chExt cx="8648565" cy="356675"/>
          </a:xfrm>
        </p:grpSpPr>
        <p:sp>
          <p:nvSpPr>
            <p:cNvPr id="2638" name="Google Shape;2638;p24"/>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4"/>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4"/>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4"/>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4"/>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4"/>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4"/>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4"/>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4"/>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4"/>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4"/>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4"/>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4"/>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4"/>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4"/>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4"/>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4"/>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4"/>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4"/>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4"/>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4"/>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4"/>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4"/>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4"/>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4"/>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4"/>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4"/>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4"/>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4"/>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4"/>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4"/>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4"/>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4"/>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4"/>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4"/>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4"/>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4"/>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4"/>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4"/>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4"/>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4"/>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4"/>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4"/>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4"/>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4"/>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4"/>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4"/>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4"/>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4"/>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4"/>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4"/>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4"/>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4"/>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4"/>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4"/>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4"/>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4"/>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4"/>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4"/>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4"/>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4"/>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4"/>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4"/>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4"/>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4"/>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4"/>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4"/>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4"/>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4"/>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4"/>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4"/>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4"/>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4"/>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4"/>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4"/>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4"/>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4"/>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4"/>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4"/>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24"/>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4"/>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4"/>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4"/>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4"/>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4"/>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4"/>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4"/>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4"/>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4"/>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4"/>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4"/>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9" name="Google Shape;2729;p24"/>
          <p:cNvGrpSpPr/>
          <p:nvPr/>
        </p:nvGrpSpPr>
        <p:grpSpPr>
          <a:xfrm>
            <a:off x="247722" y="601268"/>
            <a:ext cx="482091" cy="356614"/>
            <a:chOff x="247722" y="601268"/>
            <a:chExt cx="482091" cy="356614"/>
          </a:xfrm>
        </p:grpSpPr>
        <p:sp>
          <p:nvSpPr>
            <p:cNvPr id="2730" name="Google Shape;2730;p24"/>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1" name="Google Shape;2731;p24"/>
            <p:cNvGrpSpPr/>
            <p:nvPr/>
          </p:nvGrpSpPr>
          <p:grpSpPr>
            <a:xfrm>
              <a:off x="471630" y="607213"/>
              <a:ext cx="258183" cy="337495"/>
              <a:chOff x="6784794" y="607213"/>
              <a:chExt cx="258183" cy="337495"/>
            </a:xfrm>
          </p:grpSpPr>
          <p:sp>
            <p:nvSpPr>
              <p:cNvPr id="2732" name="Google Shape;2732;p24"/>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4"/>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34" name="Google Shape;2734;p24"/>
          <p:cNvGrpSpPr/>
          <p:nvPr/>
        </p:nvGrpSpPr>
        <p:grpSpPr>
          <a:xfrm>
            <a:off x="7416039" y="601208"/>
            <a:ext cx="1480248" cy="356675"/>
            <a:chOff x="7416039" y="601208"/>
            <a:chExt cx="1480248" cy="356675"/>
          </a:xfrm>
        </p:grpSpPr>
        <p:sp>
          <p:nvSpPr>
            <p:cNvPr id="2735" name="Google Shape;2735;p24"/>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4"/>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4"/>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4"/>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4"/>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4"/>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4"/>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4"/>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4"/>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24"/>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4"/>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4"/>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4"/>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748" name="Shape 2748"/>
        <p:cNvGrpSpPr/>
        <p:nvPr/>
      </p:nvGrpSpPr>
      <p:grpSpPr>
        <a:xfrm>
          <a:off x="0" y="0"/>
          <a:ext cx="0" cy="0"/>
          <a:chOff x="0" y="0"/>
          <a:chExt cx="0" cy="0"/>
        </a:xfrm>
      </p:grpSpPr>
      <p:sp>
        <p:nvSpPr>
          <p:cNvPr id="2749" name="Google Shape;2749;p25"/>
          <p:cNvSpPr txBox="1"/>
          <p:nvPr>
            <p:ph hasCustomPrompt="1" type="title"/>
          </p:nvPr>
        </p:nvSpPr>
        <p:spPr>
          <a:xfrm>
            <a:off x="6168190" y="3004596"/>
            <a:ext cx="22632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50" name="Google Shape;2750;p25"/>
          <p:cNvSpPr txBox="1"/>
          <p:nvPr>
            <p:ph idx="1" type="subTitle"/>
          </p:nvPr>
        </p:nvSpPr>
        <p:spPr>
          <a:xfrm>
            <a:off x="6168185" y="3558202"/>
            <a:ext cx="22632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51" name="Google Shape;2751;p25"/>
          <p:cNvSpPr txBox="1"/>
          <p:nvPr>
            <p:ph hasCustomPrompt="1" idx="2" type="title"/>
          </p:nvPr>
        </p:nvSpPr>
        <p:spPr>
          <a:xfrm>
            <a:off x="3446539" y="3004606"/>
            <a:ext cx="22632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52" name="Google Shape;2752;p25"/>
          <p:cNvSpPr txBox="1"/>
          <p:nvPr>
            <p:ph idx="3" type="subTitle"/>
          </p:nvPr>
        </p:nvSpPr>
        <p:spPr>
          <a:xfrm>
            <a:off x="3446537" y="3558219"/>
            <a:ext cx="22632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53" name="Google Shape;2753;p25"/>
          <p:cNvSpPr txBox="1"/>
          <p:nvPr>
            <p:ph hasCustomPrompt="1" idx="4" type="title"/>
          </p:nvPr>
        </p:nvSpPr>
        <p:spPr>
          <a:xfrm>
            <a:off x="724866" y="3004608"/>
            <a:ext cx="2263200" cy="47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54" name="Google Shape;2754;p25"/>
          <p:cNvSpPr txBox="1"/>
          <p:nvPr>
            <p:ph idx="5" type="subTitle"/>
          </p:nvPr>
        </p:nvSpPr>
        <p:spPr>
          <a:xfrm>
            <a:off x="724866" y="3558224"/>
            <a:ext cx="22632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55" name="Google Shape;2755;p25"/>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2756" name="Google Shape;2756;p25"/>
          <p:cNvGrpSpPr/>
          <p:nvPr/>
        </p:nvGrpSpPr>
        <p:grpSpPr>
          <a:xfrm>
            <a:off x="247722" y="4600558"/>
            <a:ext cx="8648565" cy="356675"/>
            <a:chOff x="325735" y="4655700"/>
            <a:chExt cx="8648565" cy="356675"/>
          </a:xfrm>
        </p:grpSpPr>
        <p:sp>
          <p:nvSpPr>
            <p:cNvPr id="2757" name="Google Shape;2757;p25"/>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5"/>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5"/>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5"/>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5"/>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5"/>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5"/>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5"/>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5"/>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5"/>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5"/>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5"/>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5"/>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5"/>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5"/>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5"/>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5"/>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5"/>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5"/>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5"/>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5"/>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5"/>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5"/>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5"/>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5"/>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5"/>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5"/>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5"/>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5"/>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5"/>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5"/>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5"/>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5"/>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5"/>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5"/>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5"/>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5"/>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5"/>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5"/>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5"/>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5"/>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5"/>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5"/>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5"/>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5"/>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5"/>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5"/>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5"/>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5"/>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5"/>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5"/>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5"/>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5"/>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5"/>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5"/>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5"/>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5"/>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5"/>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5"/>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5"/>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5"/>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5"/>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5"/>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5"/>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5"/>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5"/>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5"/>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5"/>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5"/>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5"/>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5"/>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5"/>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5"/>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5"/>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5"/>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5"/>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5"/>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5"/>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5"/>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5"/>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5"/>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5"/>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5"/>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5"/>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5"/>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5"/>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5"/>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5"/>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5"/>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5"/>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5"/>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8" name="Google Shape;2848;p25"/>
          <p:cNvGrpSpPr/>
          <p:nvPr/>
        </p:nvGrpSpPr>
        <p:grpSpPr>
          <a:xfrm>
            <a:off x="6784794" y="601208"/>
            <a:ext cx="2111493" cy="356675"/>
            <a:chOff x="6784794" y="601208"/>
            <a:chExt cx="2111493" cy="356675"/>
          </a:xfrm>
        </p:grpSpPr>
        <p:sp>
          <p:nvSpPr>
            <p:cNvPr id="2849" name="Google Shape;2849;p25"/>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5"/>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5"/>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5"/>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5"/>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5"/>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5"/>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5"/>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5"/>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5"/>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5"/>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5"/>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5"/>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5"/>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5"/>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5"/>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25"/>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5"/>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5"/>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5"/>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9" name="Google Shape;2869;p25"/>
          <p:cNvGrpSpPr/>
          <p:nvPr/>
        </p:nvGrpSpPr>
        <p:grpSpPr>
          <a:xfrm>
            <a:off x="247722" y="601268"/>
            <a:ext cx="482091" cy="356614"/>
            <a:chOff x="247722" y="601268"/>
            <a:chExt cx="482091" cy="356614"/>
          </a:xfrm>
        </p:grpSpPr>
        <p:sp>
          <p:nvSpPr>
            <p:cNvPr id="2870" name="Google Shape;2870;p25"/>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1" name="Google Shape;2871;p25"/>
            <p:cNvGrpSpPr/>
            <p:nvPr/>
          </p:nvGrpSpPr>
          <p:grpSpPr>
            <a:xfrm>
              <a:off x="471630" y="607213"/>
              <a:ext cx="258183" cy="337495"/>
              <a:chOff x="6784794" y="607213"/>
              <a:chExt cx="258183" cy="337495"/>
            </a:xfrm>
          </p:grpSpPr>
          <p:sp>
            <p:nvSpPr>
              <p:cNvPr id="2872" name="Google Shape;2872;p25"/>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5"/>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spTree>
      <p:nvGrpSpPr>
        <p:cNvPr id="2874" name="Shape 2874"/>
        <p:cNvGrpSpPr/>
        <p:nvPr/>
      </p:nvGrpSpPr>
      <p:grpSpPr>
        <a:xfrm>
          <a:off x="0" y="0"/>
          <a:ext cx="0" cy="0"/>
          <a:chOff x="0" y="0"/>
          <a:chExt cx="0" cy="0"/>
        </a:xfrm>
      </p:grpSpPr>
      <p:sp>
        <p:nvSpPr>
          <p:cNvPr id="2875" name="Google Shape;2875;p26"/>
          <p:cNvSpPr txBox="1"/>
          <p:nvPr>
            <p:ph hasCustomPrompt="1" type="title"/>
          </p:nvPr>
        </p:nvSpPr>
        <p:spPr>
          <a:xfrm>
            <a:off x="1717381" y="2019843"/>
            <a:ext cx="5709300" cy="656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876" name="Google Shape;2876;p26"/>
          <p:cNvSpPr txBox="1"/>
          <p:nvPr>
            <p:ph idx="1" type="subTitle"/>
          </p:nvPr>
        </p:nvSpPr>
        <p:spPr>
          <a:xfrm>
            <a:off x="1717346" y="2678447"/>
            <a:ext cx="57093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77" name="Google Shape;2877;p26"/>
          <p:cNvSpPr txBox="1"/>
          <p:nvPr>
            <p:ph hasCustomPrompt="1" idx="2" type="title"/>
          </p:nvPr>
        </p:nvSpPr>
        <p:spPr>
          <a:xfrm>
            <a:off x="1717347" y="3245138"/>
            <a:ext cx="5709300" cy="656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878" name="Google Shape;2878;p26"/>
          <p:cNvSpPr txBox="1"/>
          <p:nvPr>
            <p:ph idx="3" type="subTitle"/>
          </p:nvPr>
        </p:nvSpPr>
        <p:spPr>
          <a:xfrm>
            <a:off x="1717318" y="3903745"/>
            <a:ext cx="57093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79" name="Google Shape;2879;p26"/>
          <p:cNvSpPr txBox="1"/>
          <p:nvPr>
            <p:ph hasCustomPrompt="1" idx="4" type="title"/>
          </p:nvPr>
        </p:nvSpPr>
        <p:spPr>
          <a:xfrm>
            <a:off x="1717351" y="794538"/>
            <a:ext cx="5709300" cy="656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880" name="Google Shape;2880;p26"/>
          <p:cNvSpPr txBox="1"/>
          <p:nvPr>
            <p:ph idx="5" type="subTitle"/>
          </p:nvPr>
        </p:nvSpPr>
        <p:spPr>
          <a:xfrm>
            <a:off x="1717329" y="1453146"/>
            <a:ext cx="57093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881" name="Google Shape;2881;p26"/>
          <p:cNvGrpSpPr/>
          <p:nvPr/>
        </p:nvGrpSpPr>
        <p:grpSpPr>
          <a:xfrm>
            <a:off x="493686" y="183063"/>
            <a:ext cx="478239" cy="4777386"/>
            <a:chOff x="509011" y="183063"/>
            <a:chExt cx="478239" cy="4777386"/>
          </a:xfrm>
        </p:grpSpPr>
        <p:sp>
          <p:nvSpPr>
            <p:cNvPr id="2882" name="Google Shape;2882;p26"/>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6"/>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6"/>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6"/>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6"/>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6"/>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6"/>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6"/>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6"/>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6"/>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6"/>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6"/>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6"/>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6"/>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6"/>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6"/>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6"/>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6"/>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6"/>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6"/>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6"/>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6"/>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6"/>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6"/>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6"/>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6"/>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6"/>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6"/>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6"/>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6"/>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6"/>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6"/>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6"/>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6"/>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6"/>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7" name="Google Shape;2917;p26"/>
          <p:cNvGrpSpPr/>
          <p:nvPr/>
        </p:nvGrpSpPr>
        <p:grpSpPr>
          <a:xfrm>
            <a:off x="8172086" y="183063"/>
            <a:ext cx="478239" cy="4777386"/>
            <a:chOff x="509011" y="183063"/>
            <a:chExt cx="478239" cy="4777386"/>
          </a:xfrm>
        </p:grpSpPr>
        <p:sp>
          <p:nvSpPr>
            <p:cNvPr id="2918" name="Google Shape;2918;p26"/>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6"/>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6"/>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6"/>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26"/>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26"/>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6"/>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6"/>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6"/>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6"/>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6"/>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6"/>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6"/>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6"/>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6"/>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6"/>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6"/>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6"/>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6"/>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6"/>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6"/>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6"/>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6"/>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6"/>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6"/>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6"/>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6"/>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6"/>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6"/>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6"/>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6"/>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6"/>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6"/>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6"/>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6"/>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953" name="Shape 2953"/>
        <p:cNvGrpSpPr/>
        <p:nvPr/>
      </p:nvGrpSpPr>
      <p:grpSpPr>
        <a:xfrm>
          <a:off x="0" y="0"/>
          <a:ext cx="0" cy="0"/>
          <a:chOff x="0" y="0"/>
          <a:chExt cx="0" cy="0"/>
        </a:xfrm>
      </p:grpSpPr>
      <p:sp>
        <p:nvSpPr>
          <p:cNvPr id="2954" name="Google Shape;2954;p27"/>
          <p:cNvSpPr txBox="1"/>
          <p:nvPr>
            <p:ph type="ctrTitle"/>
          </p:nvPr>
        </p:nvSpPr>
        <p:spPr>
          <a:xfrm>
            <a:off x="2430000" y="542950"/>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7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955" name="Google Shape;2955;p27"/>
          <p:cNvSpPr txBox="1"/>
          <p:nvPr>
            <p:ph idx="1" type="subTitle"/>
          </p:nvPr>
        </p:nvSpPr>
        <p:spPr>
          <a:xfrm>
            <a:off x="3398550" y="2153925"/>
            <a:ext cx="2346900" cy="84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956" name="Google Shape;2956;p27"/>
          <p:cNvSpPr txBox="1"/>
          <p:nvPr/>
        </p:nvSpPr>
        <p:spPr>
          <a:xfrm>
            <a:off x="1847850" y="3803575"/>
            <a:ext cx="5448300" cy="61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chemeClr val="dk1"/>
                </a:solidFill>
                <a:latin typeface="Raleway"/>
                <a:ea typeface="Raleway"/>
                <a:cs typeface="Raleway"/>
                <a:sym typeface="Raleway"/>
              </a:rPr>
              <a:t>CREDITS: This presentation template was created by </a:t>
            </a:r>
            <a:r>
              <a:rPr b="1" lang="en" sz="1200">
                <a:solidFill>
                  <a:schemeClr val="dk1"/>
                </a:solidFill>
                <a:uFill>
                  <a:noFill/>
                </a:uFill>
                <a:latin typeface="Raleway"/>
                <a:ea typeface="Raleway"/>
                <a:cs typeface="Raleway"/>
                <a:sym typeface="Raleway"/>
                <a:hlinkClick r:id="rId2">
                  <a:extLst>
                    <a:ext uri="{A12FA001-AC4F-418D-AE19-62706E023703}">
                      <ahyp:hlinkClr val="tx"/>
                    </a:ext>
                  </a:extLst>
                </a:hlinkClick>
              </a:rPr>
              <a:t>Slidesgo</a:t>
            </a:r>
            <a:r>
              <a:rPr lang="en" sz="1200">
                <a:solidFill>
                  <a:schemeClr val="dk1"/>
                </a:solidFill>
                <a:latin typeface="Raleway"/>
                <a:ea typeface="Raleway"/>
                <a:cs typeface="Raleway"/>
                <a:sym typeface="Raleway"/>
              </a:rPr>
              <a:t>, including icons by </a:t>
            </a:r>
            <a:r>
              <a:rPr b="1" lang="en" sz="1200">
                <a:solidFill>
                  <a:schemeClr val="dk1"/>
                </a:solidFill>
                <a:uFill>
                  <a:noFill/>
                </a:uFill>
                <a:latin typeface="Raleway"/>
                <a:ea typeface="Raleway"/>
                <a:cs typeface="Raleway"/>
                <a:sym typeface="Raleway"/>
                <a:hlinkClick r:id="rId3">
                  <a:extLst>
                    <a:ext uri="{A12FA001-AC4F-418D-AE19-62706E023703}">
                      <ahyp:hlinkClr val="tx"/>
                    </a:ext>
                  </a:extLst>
                </a:hlinkClick>
              </a:rPr>
              <a:t>Flaticon</a:t>
            </a:r>
            <a:r>
              <a:rPr lang="en" sz="1200">
                <a:solidFill>
                  <a:schemeClr val="dk1"/>
                </a:solidFill>
                <a:latin typeface="Raleway"/>
                <a:ea typeface="Raleway"/>
                <a:cs typeface="Raleway"/>
                <a:sym typeface="Raleway"/>
              </a:rPr>
              <a:t> and infographics &amp; images by </a:t>
            </a:r>
            <a:r>
              <a:rPr b="1" lang="en" sz="1200">
                <a:solidFill>
                  <a:schemeClr val="dk1"/>
                </a:solidFill>
                <a:uFill>
                  <a:noFill/>
                </a:uFill>
                <a:latin typeface="Raleway"/>
                <a:ea typeface="Raleway"/>
                <a:cs typeface="Raleway"/>
                <a:sym typeface="Raleway"/>
                <a:hlinkClick r:id="rId4">
                  <a:extLst>
                    <a:ext uri="{A12FA001-AC4F-418D-AE19-62706E023703}">
                      <ahyp:hlinkClr val="tx"/>
                    </a:ext>
                  </a:extLst>
                </a:hlinkClick>
              </a:rPr>
              <a:t>Freepik</a:t>
            </a:r>
            <a:endParaRPr b="1" sz="1200">
              <a:solidFill>
                <a:schemeClr val="dk1"/>
              </a:solidFill>
              <a:latin typeface="Raleway"/>
              <a:ea typeface="Raleway"/>
              <a:cs typeface="Raleway"/>
              <a:sym typeface="Raleway"/>
            </a:endParaRPr>
          </a:p>
        </p:txBody>
      </p:sp>
      <p:sp>
        <p:nvSpPr>
          <p:cNvPr id="2957" name="Google Shape;2957;p27"/>
          <p:cNvSpPr txBox="1"/>
          <p:nvPr>
            <p:ph idx="2" type="title"/>
          </p:nvPr>
        </p:nvSpPr>
        <p:spPr>
          <a:xfrm>
            <a:off x="1950600" y="1865925"/>
            <a:ext cx="52428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grpSp>
        <p:nvGrpSpPr>
          <p:cNvPr id="2958" name="Google Shape;2958;p27"/>
          <p:cNvGrpSpPr/>
          <p:nvPr/>
        </p:nvGrpSpPr>
        <p:grpSpPr>
          <a:xfrm rot="5400000">
            <a:off x="153318" y="3459277"/>
            <a:ext cx="1128254" cy="1644891"/>
            <a:chOff x="401013" y="183585"/>
            <a:chExt cx="632926" cy="922748"/>
          </a:xfrm>
        </p:grpSpPr>
        <p:sp>
          <p:nvSpPr>
            <p:cNvPr id="2959" name="Google Shape;2959;p27"/>
            <p:cNvSpPr/>
            <p:nvPr/>
          </p:nvSpPr>
          <p:spPr>
            <a:xfrm rot="-5400000">
              <a:off x="595404" y="97751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7"/>
            <p:cNvSpPr/>
            <p:nvPr/>
          </p:nvSpPr>
          <p:spPr>
            <a:xfrm rot="-5400000">
              <a:off x="641527" y="790800"/>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7"/>
            <p:cNvSpPr/>
            <p:nvPr/>
          </p:nvSpPr>
          <p:spPr>
            <a:xfrm rot="-5400000">
              <a:off x="674714" y="881804"/>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7"/>
            <p:cNvSpPr/>
            <p:nvPr/>
          </p:nvSpPr>
          <p:spPr>
            <a:xfrm rot="-5400000">
              <a:off x="745778" y="880732"/>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7"/>
            <p:cNvSpPr/>
            <p:nvPr/>
          </p:nvSpPr>
          <p:spPr>
            <a:xfrm rot="-5400000">
              <a:off x="737735" y="896607"/>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7"/>
            <p:cNvSpPr/>
            <p:nvPr/>
          </p:nvSpPr>
          <p:spPr>
            <a:xfrm rot="-5400000">
              <a:off x="641532" y="607211"/>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7"/>
            <p:cNvSpPr/>
            <p:nvPr/>
          </p:nvSpPr>
          <p:spPr>
            <a:xfrm rot="-5400000">
              <a:off x="674637" y="698143"/>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7"/>
            <p:cNvSpPr/>
            <p:nvPr/>
          </p:nvSpPr>
          <p:spPr>
            <a:xfrm rot="-5400000">
              <a:off x="745793" y="697133"/>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7"/>
            <p:cNvSpPr/>
            <p:nvPr/>
          </p:nvSpPr>
          <p:spPr>
            <a:xfrm rot="-5400000">
              <a:off x="737735" y="713012"/>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7"/>
            <p:cNvSpPr/>
            <p:nvPr/>
          </p:nvSpPr>
          <p:spPr>
            <a:xfrm rot="-5400000">
              <a:off x="372791" y="809124"/>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7"/>
            <p:cNvSpPr/>
            <p:nvPr/>
          </p:nvSpPr>
          <p:spPr>
            <a:xfrm rot="-5400000">
              <a:off x="438366" y="861566"/>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27"/>
            <p:cNvSpPr/>
            <p:nvPr/>
          </p:nvSpPr>
          <p:spPr>
            <a:xfrm rot="-5400000">
              <a:off x="434140" y="746942"/>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7"/>
            <p:cNvSpPr/>
            <p:nvPr/>
          </p:nvSpPr>
          <p:spPr>
            <a:xfrm rot="-5400000">
              <a:off x="444355" y="739628"/>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7"/>
            <p:cNvSpPr/>
            <p:nvPr/>
          </p:nvSpPr>
          <p:spPr>
            <a:xfrm rot="-5400000">
              <a:off x="502714" y="913325"/>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7"/>
            <p:cNvSpPr/>
            <p:nvPr/>
          </p:nvSpPr>
          <p:spPr>
            <a:xfrm rot="-5400000">
              <a:off x="576063" y="780264"/>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7"/>
            <p:cNvSpPr/>
            <p:nvPr/>
          </p:nvSpPr>
          <p:spPr>
            <a:xfrm rot="-5400000">
              <a:off x="595404" y="592988"/>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7"/>
            <p:cNvSpPr/>
            <p:nvPr/>
          </p:nvSpPr>
          <p:spPr>
            <a:xfrm rot="-5400000">
              <a:off x="696600" y="768995"/>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7"/>
            <p:cNvSpPr/>
            <p:nvPr/>
          </p:nvSpPr>
          <p:spPr>
            <a:xfrm rot="-5400000">
              <a:off x="641527" y="402461"/>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7"/>
            <p:cNvSpPr/>
            <p:nvPr/>
          </p:nvSpPr>
          <p:spPr>
            <a:xfrm rot="-5400000">
              <a:off x="674714" y="493465"/>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7"/>
            <p:cNvSpPr/>
            <p:nvPr/>
          </p:nvSpPr>
          <p:spPr>
            <a:xfrm rot="-5400000">
              <a:off x="745778" y="492393"/>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7"/>
            <p:cNvSpPr/>
            <p:nvPr/>
          </p:nvSpPr>
          <p:spPr>
            <a:xfrm rot="-5400000">
              <a:off x="737735" y="508268"/>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7"/>
            <p:cNvSpPr/>
            <p:nvPr/>
          </p:nvSpPr>
          <p:spPr>
            <a:xfrm rot="-5400000">
              <a:off x="641532" y="218872"/>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7"/>
            <p:cNvSpPr/>
            <p:nvPr/>
          </p:nvSpPr>
          <p:spPr>
            <a:xfrm rot="-5400000">
              <a:off x="674637" y="309804"/>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7"/>
            <p:cNvSpPr/>
            <p:nvPr/>
          </p:nvSpPr>
          <p:spPr>
            <a:xfrm rot="-5400000">
              <a:off x="745793" y="308794"/>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7"/>
            <p:cNvSpPr/>
            <p:nvPr/>
          </p:nvSpPr>
          <p:spPr>
            <a:xfrm rot="-5400000">
              <a:off x="737735" y="324674"/>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7"/>
            <p:cNvSpPr/>
            <p:nvPr/>
          </p:nvSpPr>
          <p:spPr>
            <a:xfrm rot="-5400000">
              <a:off x="372791" y="420785"/>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7"/>
            <p:cNvSpPr/>
            <p:nvPr/>
          </p:nvSpPr>
          <p:spPr>
            <a:xfrm rot="-5400000">
              <a:off x="438366" y="473227"/>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7"/>
            <p:cNvSpPr/>
            <p:nvPr/>
          </p:nvSpPr>
          <p:spPr>
            <a:xfrm rot="-5400000">
              <a:off x="434140" y="358603"/>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7"/>
            <p:cNvSpPr/>
            <p:nvPr/>
          </p:nvSpPr>
          <p:spPr>
            <a:xfrm rot="-5400000">
              <a:off x="444355" y="351289"/>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7"/>
            <p:cNvSpPr/>
            <p:nvPr/>
          </p:nvSpPr>
          <p:spPr>
            <a:xfrm rot="-5400000">
              <a:off x="502714" y="524987"/>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7"/>
            <p:cNvSpPr/>
            <p:nvPr/>
          </p:nvSpPr>
          <p:spPr>
            <a:xfrm rot="-5400000">
              <a:off x="576063" y="391925"/>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7"/>
            <p:cNvSpPr/>
            <p:nvPr/>
          </p:nvSpPr>
          <p:spPr>
            <a:xfrm rot="-5400000">
              <a:off x="595404" y="20464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7"/>
            <p:cNvSpPr/>
            <p:nvPr/>
          </p:nvSpPr>
          <p:spPr>
            <a:xfrm rot="-5400000">
              <a:off x="696600" y="380656"/>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2" name="Google Shape;2992;p27"/>
          <p:cNvGrpSpPr/>
          <p:nvPr/>
        </p:nvGrpSpPr>
        <p:grpSpPr>
          <a:xfrm flipH="1" rot="-5400000">
            <a:off x="7862397" y="3467497"/>
            <a:ext cx="1128254" cy="1628466"/>
            <a:chOff x="401013" y="183585"/>
            <a:chExt cx="632926" cy="922748"/>
          </a:xfrm>
        </p:grpSpPr>
        <p:sp>
          <p:nvSpPr>
            <p:cNvPr id="2993" name="Google Shape;2993;p27"/>
            <p:cNvSpPr/>
            <p:nvPr/>
          </p:nvSpPr>
          <p:spPr>
            <a:xfrm rot="-5400000">
              <a:off x="595404" y="97751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7"/>
            <p:cNvSpPr/>
            <p:nvPr/>
          </p:nvSpPr>
          <p:spPr>
            <a:xfrm rot="-5400000">
              <a:off x="641527" y="790800"/>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7"/>
            <p:cNvSpPr/>
            <p:nvPr/>
          </p:nvSpPr>
          <p:spPr>
            <a:xfrm rot="-5400000">
              <a:off x="674714" y="881804"/>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7"/>
            <p:cNvSpPr/>
            <p:nvPr/>
          </p:nvSpPr>
          <p:spPr>
            <a:xfrm rot="-5400000">
              <a:off x="745778" y="880732"/>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27"/>
            <p:cNvSpPr/>
            <p:nvPr/>
          </p:nvSpPr>
          <p:spPr>
            <a:xfrm rot="-5400000">
              <a:off x="737735" y="896607"/>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7"/>
            <p:cNvSpPr/>
            <p:nvPr/>
          </p:nvSpPr>
          <p:spPr>
            <a:xfrm rot="-5400000">
              <a:off x="641532" y="607211"/>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7"/>
            <p:cNvSpPr/>
            <p:nvPr/>
          </p:nvSpPr>
          <p:spPr>
            <a:xfrm rot="-5400000">
              <a:off x="674637" y="698143"/>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7"/>
            <p:cNvSpPr/>
            <p:nvPr/>
          </p:nvSpPr>
          <p:spPr>
            <a:xfrm rot="-5400000">
              <a:off x="745793" y="697133"/>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7"/>
            <p:cNvSpPr/>
            <p:nvPr/>
          </p:nvSpPr>
          <p:spPr>
            <a:xfrm rot="-5400000">
              <a:off x="737735" y="713012"/>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7"/>
            <p:cNvSpPr/>
            <p:nvPr/>
          </p:nvSpPr>
          <p:spPr>
            <a:xfrm rot="-5400000">
              <a:off x="372791" y="809124"/>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7"/>
            <p:cNvSpPr/>
            <p:nvPr/>
          </p:nvSpPr>
          <p:spPr>
            <a:xfrm rot="-5400000">
              <a:off x="438366" y="861566"/>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7"/>
            <p:cNvSpPr/>
            <p:nvPr/>
          </p:nvSpPr>
          <p:spPr>
            <a:xfrm rot="-5400000">
              <a:off x="434140" y="746942"/>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7"/>
            <p:cNvSpPr/>
            <p:nvPr/>
          </p:nvSpPr>
          <p:spPr>
            <a:xfrm rot="-5400000">
              <a:off x="444355" y="739628"/>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27"/>
            <p:cNvSpPr/>
            <p:nvPr/>
          </p:nvSpPr>
          <p:spPr>
            <a:xfrm rot="-5400000">
              <a:off x="502714" y="913325"/>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27"/>
            <p:cNvSpPr/>
            <p:nvPr/>
          </p:nvSpPr>
          <p:spPr>
            <a:xfrm rot="-5400000">
              <a:off x="576063" y="780264"/>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7"/>
            <p:cNvSpPr/>
            <p:nvPr/>
          </p:nvSpPr>
          <p:spPr>
            <a:xfrm rot="-5400000">
              <a:off x="595404" y="592988"/>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27"/>
            <p:cNvSpPr/>
            <p:nvPr/>
          </p:nvSpPr>
          <p:spPr>
            <a:xfrm rot="-5400000">
              <a:off x="696600" y="768995"/>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27"/>
            <p:cNvSpPr/>
            <p:nvPr/>
          </p:nvSpPr>
          <p:spPr>
            <a:xfrm rot="-5400000">
              <a:off x="641527" y="402461"/>
              <a:ext cx="192840" cy="248606"/>
            </a:xfrm>
            <a:custGeom>
              <a:rect b="b" l="l" r="r" t="t"/>
              <a:pathLst>
                <a:path extrusionOk="0" h="24207" w="18777">
                  <a:moveTo>
                    <a:pt x="9450" y="2241"/>
                  </a:moveTo>
                  <a:cubicBezTo>
                    <a:pt x="9466" y="2272"/>
                    <a:pt x="9481" y="2303"/>
                    <a:pt x="9497" y="2319"/>
                  </a:cubicBezTo>
                  <a:cubicBezTo>
                    <a:pt x="10518" y="3865"/>
                    <a:pt x="11708" y="5350"/>
                    <a:pt x="12605" y="6959"/>
                  </a:cubicBezTo>
                  <a:cubicBezTo>
                    <a:pt x="13100" y="7839"/>
                    <a:pt x="13749" y="8629"/>
                    <a:pt x="14291" y="9495"/>
                  </a:cubicBezTo>
                  <a:cubicBezTo>
                    <a:pt x="14677" y="10097"/>
                    <a:pt x="14986" y="10639"/>
                    <a:pt x="15450" y="11118"/>
                  </a:cubicBezTo>
                  <a:cubicBezTo>
                    <a:pt x="15930" y="11938"/>
                    <a:pt x="16394" y="12805"/>
                    <a:pt x="16951" y="13562"/>
                  </a:cubicBezTo>
                  <a:cubicBezTo>
                    <a:pt x="16611" y="13871"/>
                    <a:pt x="16378" y="14273"/>
                    <a:pt x="16116" y="14644"/>
                  </a:cubicBezTo>
                  <a:cubicBezTo>
                    <a:pt x="15467" y="15541"/>
                    <a:pt x="14708" y="16423"/>
                    <a:pt x="13951" y="17259"/>
                  </a:cubicBezTo>
                  <a:cubicBezTo>
                    <a:pt x="13038" y="18279"/>
                    <a:pt x="12157" y="19315"/>
                    <a:pt x="11291" y="20367"/>
                  </a:cubicBezTo>
                  <a:cubicBezTo>
                    <a:pt x="10703" y="21063"/>
                    <a:pt x="10223" y="21913"/>
                    <a:pt x="9388" y="22439"/>
                  </a:cubicBezTo>
                  <a:cubicBezTo>
                    <a:pt x="8553" y="21913"/>
                    <a:pt x="8074" y="21063"/>
                    <a:pt x="7486" y="20367"/>
                  </a:cubicBezTo>
                  <a:cubicBezTo>
                    <a:pt x="6620" y="19315"/>
                    <a:pt x="5738" y="18279"/>
                    <a:pt x="4826" y="17259"/>
                  </a:cubicBezTo>
                  <a:cubicBezTo>
                    <a:pt x="4068" y="16423"/>
                    <a:pt x="3311" y="15541"/>
                    <a:pt x="2676" y="14644"/>
                  </a:cubicBezTo>
                  <a:cubicBezTo>
                    <a:pt x="2397" y="14273"/>
                    <a:pt x="2181" y="13871"/>
                    <a:pt x="1826" y="13562"/>
                  </a:cubicBezTo>
                  <a:cubicBezTo>
                    <a:pt x="2614" y="12495"/>
                    <a:pt x="3218" y="11227"/>
                    <a:pt x="3944" y="10114"/>
                  </a:cubicBezTo>
                  <a:cubicBezTo>
                    <a:pt x="4130" y="9850"/>
                    <a:pt x="4269" y="9557"/>
                    <a:pt x="4408" y="9278"/>
                  </a:cubicBezTo>
                  <a:cubicBezTo>
                    <a:pt x="5305" y="8289"/>
                    <a:pt x="5955" y="7097"/>
                    <a:pt x="6728" y="6076"/>
                  </a:cubicBezTo>
                  <a:cubicBezTo>
                    <a:pt x="7346" y="5257"/>
                    <a:pt x="7965" y="4391"/>
                    <a:pt x="8507" y="3540"/>
                  </a:cubicBezTo>
                  <a:cubicBezTo>
                    <a:pt x="8769" y="3154"/>
                    <a:pt x="9264" y="2659"/>
                    <a:pt x="9450" y="2241"/>
                  </a:cubicBezTo>
                  <a:close/>
                  <a:moveTo>
                    <a:pt x="9234" y="1"/>
                  </a:moveTo>
                  <a:cubicBezTo>
                    <a:pt x="9148" y="1"/>
                    <a:pt x="9065" y="30"/>
                    <a:pt x="9017" y="107"/>
                  </a:cubicBezTo>
                  <a:cubicBezTo>
                    <a:pt x="8940" y="246"/>
                    <a:pt x="8893" y="370"/>
                    <a:pt x="8893" y="509"/>
                  </a:cubicBezTo>
                  <a:cubicBezTo>
                    <a:pt x="8862" y="525"/>
                    <a:pt x="8847" y="540"/>
                    <a:pt x="8831" y="571"/>
                  </a:cubicBezTo>
                  <a:cubicBezTo>
                    <a:pt x="8522" y="694"/>
                    <a:pt x="8274" y="942"/>
                    <a:pt x="8105" y="1220"/>
                  </a:cubicBezTo>
                  <a:cubicBezTo>
                    <a:pt x="8074" y="1282"/>
                    <a:pt x="8043" y="1329"/>
                    <a:pt x="8012" y="1375"/>
                  </a:cubicBezTo>
                  <a:cubicBezTo>
                    <a:pt x="7981" y="1406"/>
                    <a:pt x="7965" y="1422"/>
                    <a:pt x="7950" y="1453"/>
                  </a:cubicBezTo>
                  <a:cubicBezTo>
                    <a:pt x="7563" y="1963"/>
                    <a:pt x="7146" y="2443"/>
                    <a:pt x="6821" y="2983"/>
                  </a:cubicBezTo>
                  <a:cubicBezTo>
                    <a:pt x="6016" y="4282"/>
                    <a:pt x="5088" y="5598"/>
                    <a:pt x="4068" y="6773"/>
                  </a:cubicBezTo>
                  <a:cubicBezTo>
                    <a:pt x="3094" y="7901"/>
                    <a:pt x="2445" y="9170"/>
                    <a:pt x="1640" y="10392"/>
                  </a:cubicBezTo>
                  <a:cubicBezTo>
                    <a:pt x="1006" y="11320"/>
                    <a:pt x="1" y="12402"/>
                    <a:pt x="32" y="13516"/>
                  </a:cubicBezTo>
                  <a:cubicBezTo>
                    <a:pt x="47" y="13778"/>
                    <a:pt x="232" y="13949"/>
                    <a:pt x="511" y="14042"/>
                  </a:cubicBezTo>
                  <a:cubicBezTo>
                    <a:pt x="527" y="14042"/>
                    <a:pt x="558" y="14057"/>
                    <a:pt x="573" y="14057"/>
                  </a:cubicBezTo>
                  <a:cubicBezTo>
                    <a:pt x="1346" y="15929"/>
                    <a:pt x="2599" y="17444"/>
                    <a:pt x="3929" y="19098"/>
                  </a:cubicBezTo>
                  <a:cubicBezTo>
                    <a:pt x="4733" y="20073"/>
                    <a:pt x="5538" y="21047"/>
                    <a:pt x="6264" y="22053"/>
                  </a:cubicBezTo>
                  <a:cubicBezTo>
                    <a:pt x="6852" y="22841"/>
                    <a:pt x="7455" y="23583"/>
                    <a:pt x="8429" y="24078"/>
                  </a:cubicBezTo>
                  <a:cubicBezTo>
                    <a:pt x="8617" y="24168"/>
                    <a:pt x="8801" y="24207"/>
                    <a:pt x="8971" y="24207"/>
                  </a:cubicBezTo>
                  <a:cubicBezTo>
                    <a:pt x="9123" y="24207"/>
                    <a:pt x="9264" y="24176"/>
                    <a:pt x="9388" y="24125"/>
                  </a:cubicBezTo>
                  <a:cubicBezTo>
                    <a:pt x="9519" y="24176"/>
                    <a:pt x="9661" y="24207"/>
                    <a:pt x="9812" y="24207"/>
                  </a:cubicBezTo>
                  <a:cubicBezTo>
                    <a:pt x="9980" y="24207"/>
                    <a:pt x="10159" y="24168"/>
                    <a:pt x="10347" y="24078"/>
                  </a:cubicBezTo>
                  <a:cubicBezTo>
                    <a:pt x="11322" y="23583"/>
                    <a:pt x="11924" y="22841"/>
                    <a:pt x="12512" y="22053"/>
                  </a:cubicBezTo>
                  <a:cubicBezTo>
                    <a:pt x="13254" y="21047"/>
                    <a:pt x="14059" y="20073"/>
                    <a:pt x="14848" y="19098"/>
                  </a:cubicBezTo>
                  <a:cubicBezTo>
                    <a:pt x="16193" y="17444"/>
                    <a:pt x="17446" y="15929"/>
                    <a:pt x="18203" y="14057"/>
                  </a:cubicBezTo>
                  <a:cubicBezTo>
                    <a:pt x="18234" y="14057"/>
                    <a:pt x="18250" y="14042"/>
                    <a:pt x="18265" y="14042"/>
                  </a:cubicBezTo>
                  <a:cubicBezTo>
                    <a:pt x="18544" y="13949"/>
                    <a:pt x="18745" y="13778"/>
                    <a:pt x="18745" y="13516"/>
                  </a:cubicBezTo>
                  <a:cubicBezTo>
                    <a:pt x="18776" y="12402"/>
                    <a:pt x="17770" y="11320"/>
                    <a:pt x="17152" y="10392"/>
                  </a:cubicBezTo>
                  <a:cubicBezTo>
                    <a:pt x="16333" y="9170"/>
                    <a:pt x="15698" y="7901"/>
                    <a:pt x="14724" y="6773"/>
                  </a:cubicBezTo>
                  <a:cubicBezTo>
                    <a:pt x="14229" y="6216"/>
                    <a:pt x="13780" y="5643"/>
                    <a:pt x="13332" y="5041"/>
                  </a:cubicBezTo>
                  <a:cubicBezTo>
                    <a:pt x="13301" y="4994"/>
                    <a:pt x="13270" y="4932"/>
                    <a:pt x="13223" y="4886"/>
                  </a:cubicBezTo>
                  <a:cubicBezTo>
                    <a:pt x="12776" y="4268"/>
                    <a:pt x="12357" y="3633"/>
                    <a:pt x="11955" y="2983"/>
                  </a:cubicBezTo>
                  <a:cubicBezTo>
                    <a:pt x="11677" y="2519"/>
                    <a:pt x="11337" y="2102"/>
                    <a:pt x="10996" y="1669"/>
                  </a:cubicBezTo>
                  <a:cubicBezTo>
                    <a:pt x="10780" y="1282"/>
                    <a:pt x="10487" y="911"/>
                    <a:pt x="10068" y="680"/>
                  </a:cubicBezTo>
                  <a:lnTo>
                    <a:pt x="9899" y="509"/>
                  </a:lnTo>
                  <a:cubicBezTo>
                    <a:pt x="9883" y="370"/>
                    <a:pt x="9852" y="246"/>
                    <a:pt x="9775" y="107"/>
                  </a:cubicBezTo>
                  <a:cubicBezTo>
                    <a:pt x="9727" y="30"/>
                    <a:pt x="9644" y="1"/>
                    <a:pt x="9554" y="1"/>
                  </a:cubicBezTo>
                  <a:cubicBezTo>
                    <a:pt x="9499" y="1"/>
                    <a:pt x="9441" y="12"/>
                    <a:pt x="9388" y="30"/>
                  </a:cubicBezTo>
                  <a:cubicBezTo>
                    <a:pt x="9341" y="12"/>
                    <a:pt x="9287" y="1"/>
                    <a:pt x="9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7"/>
            <p:cNvSpPr/>
            <p:nvPr/>
          </p:nvSpPr>
          <p:spPr>
            <a:xfrm rot="-5400000">
              <a:off x="674714" y="493465"/>
              <a:ext cx="91290" cy="62914"/>
            </a:xfrm>
            <a:custGeom>
              <a:rect b="b" l="l" r="r" t="t"/>
              <a:pathLst>
                <a:path extrusionOk="0" h="6126" w="8889">
                  <a:moveTo>
                    <a:pt x="3822" y="1"/>
                  </a:moveTo>
                  <a:cubicBezTo>
                    <a:pt x="3569" y="1"/>
                    <a:pt x="3319" y="77"/>
                    <a:pt x="3119" y="263"/>
                  </a:cubicBezTo>
                  <a:cubicBezTo>
                    <a:pt x="2408" y="913"/>
                    <a:pt x="1960" y="1795"/>
                    <a:pt x="1573" y="2599"/>
                  </a:cubicBezTo>
                  <a:cubicBezTo>
                    <a:pt x="1063" y="3620"/>
                    <a:pt x="197" y="4470"/>
                    <a:pt x="42" y="5583"/>
                  </a:cubicBezTo>
                  <a:cubicBezTo>
                    <a:pt x="1" y="5929"/>
                    <a:pt x="362" y="6126"/>
                    <a:pt x="724" y="6126"/>
                  </a:cubicBezTo>
                  <a:cubicBezTo>
                    <a:pt x="898" y="6126"/>
                    <a:pt x="1072" y="6081"/>
                    <a:pt x="1202" y="5985"/>
                  </a:cubicBezTo>
                  <a:cubicBezTo>
                    <a:pt x="1991" y="5383"/>
                    <a:pt x="2717" y="4517"/>
                    <a:pt x="3228" y="3727"/>
                  </a:cubicBezTo>
                  <a:cubicBezTo>
                    <a:pt x="3507" y="3294"/>
                    <a:pt x="3738" y="2799"/>
                    <a:pt x="4016" y="2335"/>
                  </a:cubicBezTo>
                  <a:cubicBezTo>
                    <a:pt x="4404" y="2723"/>
                    <a:pt x="4759" y="3156"/>
                    <a:pt x="5146" y="3496"/>
                  </a:cubicBezTo>
                  <a:cubicBezTo>
                    <a:pt x="5858" y="4129"/>
                    <a:pt x="6491" y="4857"/>
                    <a:pt x="7202" y="5476"/>
                  </a:cubicBezTo>
                  <a:cubicBezTo>
                    <a:pt x="7395" y="5643"/>
                    <a:pt x="7630" y="5717"/>
                    <a:pt x="7862" y="5717"/>
                  </a:cubicBezTo>
                  <a:cubicBezTo>
                    <a:pt x="8357" y="5717"/>
                    <a:pt x="8837" y="5382"/>
                    <a:pt x="8858" y="4919"/>
                  </a:cubicBezTo>
                  <a:cubicBezTo>
                    <a:pt x="8889" y="3929"/>
                    <a:pt x="7868" y="3201"/>
                    <a:pt x="7079" y="2537"/>
                  </a:cubicBezTo>
                  <a:cubicBezTo>
                    <a:pt x="6244" y="1841"/>
                    <a:pt x="5579" y="882"/>
                    <a:pt x="4651" y="263"/>
                  </a:cubicBezTo>
                  <a:cubicBezTo>
                    <a:pt x="4418" y="105"/>
                    <a:pt x="4117" y="1"/>
                    <a:pt x="3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27"/>
            <p:cNvSpPr/>
            <p:nvPr/>
          </p:nvSpPr>
          <p:spPr>
            <a:xfrm rot="-5400000">
              <a:off x="745778" y="492393"/>
              <a:ext cx="80887" cy="52952"/>
            </a:xfrm>
            <a:custGeom>
              <a:rect b="b" l="l" r="r" t="t"/>
              <a:pathLst>
                <a:path extrusionOk="0" h="5156" w="7876">
                  <a:moveTo>
                    <a:pt x="6347" y="0"/>
                  </a:moveTo>
                  <a:cubicBezTo>
                    <a:pt x="6014" y="0"/>
                    <a:pt x="5679" y="118"/>
                    <a:pt x="5442" y="401"/>
                  </a:cubicBezTo>
                  <a:cubicBezTo>
                    <a:pt x="4947" y="989"/>
                    <a:pt x="4421" y="1546"/>
                    <a:pt x="3941" y="2148"/>
                  </a:cubicBezTo>
                  <a:cubicBezTo>
                    <a:pt x="3741" y="2412"/>
                    <a:pt x="3539" y="2767"/>
                    <a:pt x="3323" y="3076"/>
                  </a:cubicBezTo>
                  <a:cubicBezTo>
                    <a:pt x="2457" y="2288"/>
                    <a:pt x="2070" y="1020"/>
                    <a:pt x="771" y="649"/>
                  </a:cubicBezTo>
                  <a:cubicBezTo>
                    <a:pt x="718" y="632"/>
                    <a:pt x="662" y="624"/>
                    <a:pt x="606" y="624"/>
                  </a:cubicBezTo>
                  <a:cubicBezTo>
                    <a:pt x="306" y="624"/>
                    <a:pt x="0" y="852"/>
                    <a:pt x="13" y="1113"/>
                  </a:cubicBezTo>
                  <a:cubicBezTo>
                    <a:pt x="91" y="1932"/>
                    <a:pt x="679" y="2659"/>
                    <a:pt x="1173" y="3340"/>
                  </a:cubicBezTo>
                  <a:cubicBezTo>
                    <a:pt x="1652" y="4004"/>
                    <a:pt x="2116" y="4654"/>
                    <a:pt x="2967" y="5041"/>
                  </a:cubicBezTo>
                  <a:cubicBezTo>
                    <a:pt x="3137" y="5120"/>
                    <a:pt x="3311" y="5156"/>
                    <a:pt x="3482" y="5156"/>
                  </a:cubicBezTo>
                  <a:cubicBezTo>
                    <a:pt x="3749" y="5156"/>
                    <a:pt x="4010" y="5068"/>
                    <a:pt x="4236" y="4917"/>
                  </a:cubicBezTo>
                  <a:cubicBezTo>
                    <a:pt x="4838" y="4499"/>
                    <a:pt x="5164" y="3835"/>
                    <a:pt x="5581" y="3293"/>
                  </a:cubicBezTo>
                  <a:cubicBezTo>
                    <a:pt x="6122" y="2612"/>
                    <a:pt x="6741" y="1963"/>
                    <a:pt x="7313" y="1298"/>
                  </a:cubicBezTo>
                  <a:cubicBezTo>
                    <a:pt x="7875" y="638"/>
                    <a:pt x="7121" y="0"/>
                    <a:pt x="6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27"/>
            <p:cNvSpPr/>
            <p:nvPr/>
          </p:nvSpPr>
          <p:spPr>
            <a:xfrm rot="-5400000">
              <a:off x="737735" y="508268"/>
              <a:ext cx="32258" cy="31467"/>
            </a:xfrm>
            <a:custGeom>
              <a:rect b="b" l="l" r="r" t="t"/>
              <a:pathLst>
                <a:path extrusionOk="0" h="3064" w="3141">
                  <a:moveTo>
                    <a:pt x="1504" y="0"/>
                  </a:moveTo>
                  <a:cubicBezTo>
                    <a:pt x="906" y="0"/>
                    <a:pt x="493" y="726"/>
                    <a:pt x="264" y="1084"/>
                  </a:cubicBezTo>
                  <a:cubicBezTo>
                    <a:pt x="48" y="1424"/>
                    <a:pt x="1" y="1655"/>
                    <a:pt x="186" y="2026"/>
                  </a:cubicBezTo>
                  <a:cubicBezTo>
                    <a:pt x="310" y="2290"/>
                    <a:pt x="527" y="2552"/>
                    <a:pt x="821" y="2692"/>
                  </a:cubicBezTo>
                  <a:cubicBezTo>
                    <a:pt x="1007" y="2909"/>
                    <a:pt x="1285" y="3047"/>
                    <a:pt x="1625" y="3063"/>
                  </a:cubicBezTo>
                  <a:cubicBezTo>
                    <a:pt x="2104" y="3063"/>
                    <a:pt x="2244" y="2800"/>
                    <a:pt x="2430" y="2506"/>
                  </a:cubicBezTo>
                  <a:cubicBezTo>
                    <a:pt x="2661" y="2150"/>
                    <a:pt x="3094" y="1965"/>
                    <a:pt x="3110" y="1532"/>
                  </a:cubicBezTo>
                  <a:cubicBezTo>
                    <a:pt x="3141" y="991"/>
                    <a:pt x="2475" y="125"/>
                    <a:pt x="1811" y="32"/>
                  </a:cubicBezTo>
                  <a:cubicBezTo>
                    <a:pt x="1764" y="16"/>
                    <a:pt x="1702" y="16"/>
                    <a:pt x="1656" y="16"/>
                  </a:cubicBezTo>
                  <a:cubicBezTo>
                    <a:pt x="1604" y="5"/>
                    <a:pt x="1553" y="0"/>
                    <a:pt x="1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27"/>
            <p:cNvSpPr/>
            <p:nvPr/>
          </p:nvSpPr>
          <p:spPr>
            <a:xfrm rot="-5400000">
              <a:off x="641532" y="218872"/>
              <a:ext cx="192830" cy="248606"/>
            </a:xfrm>
            <a:custGeom>
              <a:rect b="b" l="l" r="r" t="t"/>
              <a:pathLst>
                <a:path extrusionOk="0" h="24207" w="18776">
                  <a:moveTo>
                    <a:pt x="9449" y="2241"/>
                  </a:moveTo>
                  <a:cubicBezTo>
                    <a:pt x="9465" y="2272"/>
                    <a:pt x="9480" y="2303"/>
                    <a:pt x="9496" y="2319"/>
                  </a:cubicBezTo>
                  <a:cubicBezTo>
                    <a:pt x="10517" y="3865"/>
                    <a:pt x="11707" y="5350"/>
                    <a:pt x="12604" y="6959"/>
                  </a:cubicBezTo>
                  <a:cubicBezTo>
                    <a:pt x="13099" y="7839"/>
                    <a:pt x="13748" y="8629"/>
                    <a:pt x="14290" y="9495"/>
                  </a:cubicBezTo>
                  <a:cubicBezTo>
                    <a:pt x="14676" y="10097"/>
                    <a:pt x="14986" y="10639"/>
                    <a:pt x="15450" y="11118"/>
                  </a:cubicBezTo>
                  <a:cubicBezTo>
                    <a:pt x="15930" y="11938"/>
                    <a:pt x="16394" y="12805"/>
                    <a:pt x="16950" y="13562"/>
                  </a:cubicBezTo>
                  <a:cubicBezTo>
                    <a:pt x="16610" y="13871"/>
                    <a:pt x="16378" y="14273"/>
                    <a:pt x="16115" y="14644"/>
                  </a:cubicBezTo>
                  <a:cubicBezTo>
                    <a:pt x="15466" y="15541"/>
                    <a:pt x="14707" y="16423"/>
                    <a:pt x="13965" y="17259"/>
                  </a:cubicBezTo>
                  <a:cubicBezTo>
                    <a:pt x="13037" y="18279"/>
                    <a:pt x="12156" y="19315"/>
                    <a:pt x="11290" y="20367"/>
                  </a:cubicBezTo>
                  <a:cubicBezTo>
                    <a:pt x="10702" y="21063"/>
                    <a:pt x="10222" y="21913"/>
                    <a:pt x="9387" y="22439"/>
                  </a:cubicBezTo>
                  <a:cubicBezTo>
                    <a:pt x="8568" y="21913"/>
                    <a:pt x="8073" y="21063"/>
                    <a:pt x="7485" y="20367"/>
                  </a:cubicBezTo>
                  <a:cubicBezTo>
                    <a:pt x="6619" y="19315"/>
                    <a:pt x="5737" y="18279"/>
                    <a:pt x="4825" y="17259"/>
                  </a:cubicBezTo>
                  <a:cubicBezTo>
                    <a:pt x="4067" y="16423"/>
                    <a:pt x="3310" y="15541"/>
                    <a:pt x="2675" y="14644"/>
                  </a:cubicBezTo>
                  <a:cubicBezTo>
                    <a:pt x="2397" y="14273"/>
                    <a:pt x="2180" y="13871"/>
                    <a:pt x="1825" y="13562"/>
                  </a:cubicBezTo>
                  <a:cubicBezTo>
                    <a:pt x="2613" y="12495"/>
                    <a:pt x="3217" y="11227"/>
                    <a:pt x="3943" y="10114"/>
                  </a:cubicBezTo>
                  <a:cubicBezTo>
                    <a:pt x="4129" y="9850"/>
                    <a:pt x="4269" y="9557"/>
                    <a:pt x="4407" y="9278"/>
                  </a:cubicBezTo>
                  <a:cubicBezTo>
                    <a:pt x="5304" y="8289"/>
                    <a:pt x="5954" y="7097"/>
                    <a:pt x="6727" y="6076"/>
                  </a:cubicBezTo>
                  <a:cubicBezTo>
                    <a:pt x="7346" y="5257"/>
                    <a:pt x="7964" y="4391"/>
                    <a:pt x="8506" y="3540"/>
                  </a:cubicBezTo>
                  <a:cubicBezTo>
                    <a:pt x="8769" y="3154"/>
                    <a:pt x="9263" y="2659"/>
                    <a:pt x="9449" y="2241"/>
                  </a:cubicBezTo>
                  <a:close/>
                  <a:moveTo>
                    <a:pt x="9233" y="1"/>
                  </a:moveTo>
                  <a:cubicBezTo>
                    <a:pt x="9147" y="1"/>
                    <a:pt x="9064" y="30"/>
                    <a:pt x="9016" y="107"/>
                  </a:cubicBezTo>
                  <a:cubicBezTo>
                    <a:pt x="8939" y="246"/>
                    <a:pt x="8892" y="370"/>
                    <a:pt x="8892" y="509"/>
                  </a:cubicBezTo>
                  <a:cubicBezTo>
                    <a:pt x="8861" y="525"/>
                    <a:pt x="8846" y="540"/>
                    <a:pt x="8830" y="571"/>
                  </a:cubicBezTo>
                  <a:cubicBezTo>
                    <a:pt x="8521" y="694"/>
                    <a:pt x="8274" y="942"/>
                    <a:pt x="8104" y="1220"/>
                  </a:cubicBezTo>
                  <a:cubicBezTo>
                    <a:pt x="8073" y="1282"/>
                    <a:pt x="8042" y="1329"/>
                    <a:pt x="8011" y="1375"/>
                  </a:cubicBezTo>
                  <a:cubicBezTo>
                    <a:pt x="7980" y="1406"/>
                    <a:pt x="7964" y="1422"/>
                    <a:pt x="7949" y="1453"/>
                  </a:cubicBezTo>
                  <a:cubicBezTo>
                    <a:pt x="7562" y="1963"/>
                    <a:pt x="7145" y="2443"/>
                    <a:pt x="6820" y="2983"/>
                  </a:cubicBezTo>
                  <a:cubicBezTo>
                    <a:pt x="6016" y="4282"/>
                    <a:pt x="5088" y="5598"/>
                    <a:pt x="4067" y="6773"/>
                  </a:cubicBezTo>
                  <a:cubicBezTo>
                    <a:pt x="3093" y="7901"/>
                    <a:pt x="2444" y="9170"/>
                    <a:pt x="1640" y="10392"/>
                  </a:cubicBezTo>
                  <a:cubicBezTo>
                    <a:pt x="1005" y="11320"/>
                    <a:pt x="0" y="12402"/>
                    <a:pt x="31" y="13516"/>
                  </a:cubicBezTo>
                  <a:cubicBezTo>
                    <a:pt x="46" y="13778"/>
                    <a:pt x="232" y="13949"/>
                    <a:pt x="510" y="14042"/>
                  </a:cubicBezTo>
                  <a:cubicBezTo>
                    <a:pt x="526" y="14042"/>
                    <a:pt x="557" y="14057"/>
                    <a:pt x="572" y="14057"/>
                  </a:cubicBezTo>
                  <a:cubicBezTo>
                    <a:pt x="1345" y="15929"/>
                    <a:pt x="2598" y="17444"/>
                    <a:pt x="3943" y="19098"/>
                  </a:cubicBezTo>
                  <a:cubicBezTo>
                    <a:pt x="4733" y="20073"/>
                    <a:pt x="5537" y="21047"/>
                    <a:pt x="6279" y="22053"/>
                  </a:cubicBezTo>
                  <a:cubicBezTo>
                    <a:pt x="6851" y="22841"/>
                    <a:pt x="7455" y="23583"/>
                    <a:pt x="8428" y="24078"/>
                  </a:cubicBezTo>
                  <a:cubicBezTo>
                    <a:pt x="8616" y="24168"/>
                    <a:pt x="8800" y="24207"/>
                    <a:pt x="8970" y="24207"/>
                  </a:cubicBezTo>
                  <a:cubicBezTo>
                    <a:pt x="9122" y="24207"/>
                    <a:pt x="9263" y="24176"/>
                    <a:pt x="9387" y="24125"/>
                  </a:cubicBezTo>
                  <a:cubicBezTo>
                    <a:pt x="9519" y="24176"/>
                    <a:pt x="9664" y="24207"/>
                    <a:pt x="9816" y="24207"/>
                  </a:cubicBezTo>
                  <a:cubicBezTo>
                    <a:pt x="9987" y="24207"/>
                    <a:pt x="10166" y="24168"/>
                    <a:pt x="10346" y="24078"/>
                  </a:cubicBezTo>
                  <a:cubicBezTo>
                    <a:pt x="11336" y="23583"/>
                    <a:pt x="11923" y="22841"/>
                    <a:pt x="12511" y="22053"/>
                  </a:cubicBezTo>
                  <a:cubicBezTo>
                    <a:pt x="13254" y="21047"/>
                    <a:pt x="14058" y="20073"/>
                    <a:pt x="14847" y="19098"/>
                  </a:cubicBezTo>
                  <a:cubicBezTo>
                    <a:pt x="16192" y="17444"/>
                    <a:pt x="17445" y="15929"/>
                    <a:pt x="18203" y="14057"/>
                  </a:cubicBezTo>
                  <a:cubicBezTo>
                    <a:pt x="18233" y="14057"/>
                    <a:pt x="18250" y="14042"/>
                    <a:pt x="18280" y="14042"/>
                  </a:cubicBezTo>
                  <a:cubicBezTo>
                    <a:pt x="18543" y="13949"/>
                    <a:pt x="18744" y="13778"/>
                    <a:pt x="18744" y="13516"/>
                  </a:cubicBezTo>
                  <a:cubicBezTo>
                    <a:pt x="18775" y="12402"/>
                    <a:pt x="17769" y="11320"/>
                    <a:pt x="17151" y="10392"/>
                  </a:cubicBezTo>
                  <a:cubicBezTo>
                    <a:pt x="16332" y="9170"/>
                    <a:pt x="15697" y="7901"/>
                    <a:pt x="14723" y="6773"/>
                  </a:cubicBezTo>
                  <a:cubicBezTo>
                    <a:pt x="14228" y="6216"/>
                    <a:pt x="13779" y="5643"/>
                    <a:pt x="13346" y="5041"/>
                  </a:cubicBezTo>
                  <a:cubicBezTo>
                    <a:pt x="13301" y="4994"/>
                    <a:pt x="13270" y="4932"/>
                    <a:pt x="13223" y="4886"/>
                  </a:cubicBezTo>
                  <a:cubicBezTo>
                    <a:pt x="12775" y="4268"/>
                    <a:pt x="12357" y="3633"/>
                    <a:pt x="11971" y="2983"/>
                  </a:cubicBezTo>
                  <a:cubicBezTo>
                    <a:pt x="11676" y="2519"/>
                    <a:pt x="11336" y="2102"/>
                    <a:pt x="11012" y="1669"/>
                  </a:cubicBezTo>
                  <a:cubicBezTo>
                    <a:pt x="10779" y="1282"/>
                    <a:pt x="10486" y="911"/>
                    <a:pt x="10068" y="680"/>
                  </a:cubicBezTo>
                  <a:cubicBezTo>
                    <a:pt x="10022" y="618"/>
                    <a:pt x="9960" y="571"/>
                    <a:pt x="9898" y="509"/>
                  </a:cubicBezTo>
                  <a:cubicBezTo>
                    <a:pt x="9882" y="370"/>
                    <a:pt x="9851" y="246"/>
                    <a:pt x="9774" y="107"/>
                  </a:cubicBezTo>
                  <a:cubicBezTo>
                    <a:pt x="9726" y="30"/>
                    <a:pt x="9643" y="1"/>
                    <a:pt x="9553" y="1"/>
                  </a:cubicBezTo>
                  <a:cubicBezTo>
                    <a:pt x="9498" y="1"/>
                    <a:pt x="9440" y="12"/>
                    <a:pt x="9387" y="30"/>
                  </a:cubicBezTo>
                  <a:cubicBezTo>
                    <a:pt x="9340" y="12"/>
                    <a:pt x="9286" y="1"/>
                    <a:pt x="9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27"/>
            <p:cNvSpPr/>
            <p:nvPr/>
          </p:nvSpPr>
          <p:spPr>
            <a:xfrm rot="-5400000">
              <a:off x="674637" y="309804"/>
              <a:ext cx="91444" cy="6291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27"/>
            <p:cNvSpPr/>
            <p:nvPr/>
          </p:nvSpPr>
          <p:spPr>
            <a:xfrm rot="-5400000">
              <a:off x="745793" y="308794"/>
              <a:ext cx="80856" cy="52952"/>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7"/>
            <p:cNvSpPr/>
            <p:nvPr/>
          </p:nvSpPr>
          <p:spPr>
            <a:xfrm rot="-5400000">
              <a:off x="737735" y="324674"/>
              <a:ext cx="32258" cy="31467"/>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27"/>
            <p:cNvSpPr/>
            <p:nvPr/>
          </p:nvSpPr>
          <p:spPr>
            <a:xfrm rot="-5400000">
              <a:off x="372791" y="420785"/>
              <a:ext cx="132955" cy="76512"/>
            </a:xfrm>
            <a:custGeom>
              <a:rect b="b" l="l" r="r" t="t"/>
              <a:pathLst>
                <a:path extrusionOk="0" h="7450" w="12946">
                  <a:moveTo>
                    <a:pt x="6079" y="1714"/>
                  </a:moveTo>
                  <a:lnTo>
                    <a:pt x="5847" y="2085"/>
                  </a:lnTo>
                  <a:cubicBezTo>
                    <a:pt x="5863" y="1962"/>
                    <a:pt x="5863" y="1853"/>
                    <a:pt x="5878" y="1729"/>
                  </a:cubicBezTo>
                  <a:cubicBezTo>
                    <a:pt x="5939" y="1729"/>
                    <a:pt x="6001" y="1729"/>
                    <a:pt x="6079" y="1714"/>
                  </a:cubicBezTo>
                  <a:close/>
                  <a:moveTo>
                    <a:pt x="2615" y="2131"/>
                  </a:moveTo>
                  <a:lnTo>
                    <a:pt x="2615" y="2131"/>
                  </a:lnTo>
                  <a:cubicBezTo>
                    <a:pt x="2553" y="2286"/>
                    <a:pt x="2491" y="2457"/>
                    <a:pt x="2413" y="2595"/>
                  </a:cubicBezTo>
                  <a:cubicBezTo>
                    <a:pt x="2259" y="2502"/>
                    <a:pt x="2073" y="2379"/>
                    <a:pt x="1887" y="2240"/>
                  </a:cubicBezTo>
                  <a:cubicBezTo>
                    <a:pt x="2135" y="2193"/>
                    <a:pt x="2368" y="2162"/>
                    <a:pt x="2615" y="2131"/>
                  </a:cubicBezTo>
                  <a:close/>
                  <a:moveTo>
                    <a:pt x="10069" y="1513"/>
                  </a:moveTo>
                  <a:cubicBezTo>
                    <a:pt x="10270" y="1513"/>
                    <a:pt x="10548" y="1513"/>
                    <a:pt x="10812" y="1529"/>
                  </a:cubicBezTo>
                  <a:cubicBezTo>
                    <a:pt x="10703" y="1636"/>
                    <a:pt x="10579" y="1760"/>
                    <a:pt x="10455" y="1869"/>
                  </a:cubicBezTo>
                  <a:cubicBezTo>
                    <a:pt x="10224" y="2100"/>
                    <a:pt x="10008" y="2348"/>
                    <a:pt x="9806" y="2595"/>
                  </a:cubicBezTo>
                  <a:cubicBezTo>
                    <a:pt x="9791" y="2580"/>
                    <a:pt x="9791" y="2564"/>
                    <a:pt x="9775" y="2549"/>
                  </a:cubicBezTo>
                  <a:cubicBezTo>
                    <a:pt x="9837" y="2395"/>
                    <a:pt x="9884" y="2240"/>
                    <a:pt x="9946" y="2069"/>
                  </a:cubicBezTo>
                  <a:cubicBezTo>
                    <a:pt x="9991" y="1884"/>
                    <a:pt x="10038" y="1698"/>
                    <a:pt x="10069" y="1513"/>
                  </a:cubicBezTo>
                  <a:close/>
                  <a:moveTo>
                    <a:pt x="6234" y="4282"/>
                  </a:moveTo>
                  <a:cubicBezTo>
                    <a:pt x="6234" y="4544"/>
                    <a:pt x="6296" y="4822"/>
                    <a:pt x="6434" y="5101"/>
                  </a:cubicBezTo>
                  <a:cubicBezTo>
                    <a:pt x="6537" y="5305"/>
                    <a:pt x="6737" y="5397"/>
                    <a:pt x="6944" y="5397"/>
                  </a:cubicBezTo>
                  <a:cubicBezTo>
                    <a:pt x="7112" y="5397"/>
                    <a:pt x="7284" y="5336"/>
                    <a:pt x="7409" y="5224"/>
                  </a:cubicBezTo>
                  <a:lnTo>
                    <a:pt x="7533" y="5101"/>
                  </a:lnTo>
                  <a:lnTo>
                    <a:pt x="7548" y="5101"/>
                  </a:lnTo>
                  <a:cubicBezTo>
                    <a:pt x="7316" y="5317"/>
                    <a:pt x="7084" y="5534"/>
                    <a:pt x="6867" y="5750"/>
                  </a:cubicBezTo>
                  <a:cubicBezTo>
                    <a:pt x="6496" y="5441"/>
                    <a:pt x="6110" y="5179"/>
                    <a:pt x="5708" y="4915"/>
                  </a:cubicBezTo>
                  <a:cubicBezTo>
                    <a:pt x="5925" y="4760"/>
                    <a:pt x="6094" y="4513"/>
                    <a:pt x="6234" y="4282"/>
                  </a:cubicBezTo>
                  <a:close/>
                  <a:moveTo>
                    <a:pt x="10488" y="1"/>
                  </a:moveTo>
                  <a:cubicBezTo>
                    <a:pt x="9844" y="1"/>
                    <a:pt x="9192" y="62"/>
                    <a:pt x="8585" y="106"/>
                  </a:cubicBezTo>
                  <a:cubicBezTo>
                    <a:pt x="8514" y="103"/>
                    <a:pt x="8443" y="102"/>
                    <a:pt x="8371" y="102"/>
                  </a:cubicBezTo>
                  <a:cubicBezTo>
                    <a:pt x="8047" y="102"/>
                    <a:pt x="7710" y="129"/>
                    <a:pt x="7393" y="168"/>
                  </a:cubicBezTo>
                  <a:cubicBezTo>
                    <a:pt x="6234" y="214"/>
                    <a:pt x="5151" y="261"/>
                    <a:pt x="4069" y="616"/>
                  </a:cubicBezTo>
                  <a:cubicBezTo>
                    <a:pt x="2877" y="755"/>
                    <a:pt x="1656" y="910"/>
                    <a:pt x="526" y="1219"/>
                  </a:cubicBezTo>
                  <a:cubicBezTo>
                    <a:pt x="186" y="1312"/>
                    <a:pt x="1" y="1714"/>
                    <a:pt x="110" y="2038"/>
                  </a:cubicBezTo>
                  <a:cubicBezTo>
                    <a:pt x="341" y="2797"/>
                    <a:pt x="1161" y="3430"/>
                    <a:pt x="1918" y="3972"/>
                  </a:cubicBezTo>
                  <a:cubicBezTo>
                    <a:pt x="1918" y="3987"/>
                    <a:pt x="1904" y="4003"/>
                    <a:pt x="1904" y="4034"/>
                  </a:cubicBezTo>
                  <a:cubicBezTo>
                    <a:pt x="1835" y="4354"/>
                    <a:pt x="2087" y="4623"/>
                    <a:pt x="2367" y="4623"/>
                  </a:cubicBezTo>
                  <a:cubicBezTo>
                    <a:pt x="2466" y="4623"/>
                    <a:pt x="2568" y="4590"/>
                    <a:pt x="2661" y="4513"/>
                  </a:cubicBezTo>
                  <a:cubicBezTo>
                    <a:pt x="2677" y="4513"/>
                    <a:pt x="2692" y="4529"/>
                    <a:pt x="2708" y="4544"/>
                  </a:cubicBezTo>
                  <a:cubicBezTo>
                    <a:pt x="3914" y="5488"/>
                    <a:pt x="5337" y="6137"/>
                    <a:pt x="6372" y="7266"/>
                  </a:cubicBezTo>
                  <a:cubicBezTo>
                    <a:pt x="6494" y="7395"/>
                    <a:pt x="6652" y="7449"/>
                    <a:pt x="6814" y="7449"/>
                  </a:cubicBezTo>
                  <a:cubicBezTo>
                    <a:pt x="7021" y="7449"/>
                    <a:pt x="7237" y="7359"/>
                    <a:pt x="7393" y="7220"/>
                  </a:cubicBezTo>
                  <a:cubicBezTo>
                    <a:pt x="8569" y="6152"/>
                    <a:pt x="9682" y="5024"/>
                    <a:pt x="10703" y="3802"/>
                  </a:cubicBezTo>
                  <a:cubicBezTo>
                    <a:pt x="11399" y="2982"/>
                    <a:pt x="12853" y="2131"/>
                    <a:pt x="12930" y="956"/>
                  </a:cubicBezTo>
                  <a:cubicBezTo>
                    <a:pt x="12946" y="725"/>
                    <a:pt x="12744" y="430"/>
                    <a:pt x="12528" y="337"/>
                  </a:cubicBezTo>
                  <a:cubicBezTo>
                    <a:pt x="11909" y="77"/>
                    <a:pt x="11204" y="1"/>
                    <a:pt x="104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27"/>
            <p:cNvSpPr/>
            <p:nvPr/>
          </p:nvSpPr>
          <p:spPr>
            <a:xfrm rot="-5400000">
              <a:off x="438366" y="473227"/>
              <a:ext cx="133120" cy="75012"/>
            </a:xfrm>
            <a:custGeom>
              <a:rect b="b" l="l" r="r" t="t"/>
              <a:pathLst>
                <a:path extrusionOk="0" h="7304" w="12962">
                  <a:moveTo>
                    <a:pt x="9791" y="1510"/>
                  </a:moveTo>
                  <a:cubicBezTo>
                    <a:pt x="9992" y="1510"/>
                    <a:pt x="10410" y="1526"/>
                    <a:pt x="10812" y="1541"/>
                  </a:cubicBezTo>
                  <a:cubicBezTo>
                    <a:pt x="10688" y="1665"/>
                    <a:pt x="10564" y="1774"/>
                    <a:pt x="10441" y="1881"/>
                  </a:cubicBezTo>
                  <a:cubicBezTo>
                    <a:pt x="10146" y="2145"/>
                    <a:pt x="9884" y="2438"/>
                    <a:pt x="9620" y="2733"/>
                  </a:cubicBezTo>
                  <a:cubicBezTo>
                    <a:pt x="9729" y="2314"/>
                    <a:pt x="9775" y="1898"/>
                    <a:pt x="9698" y="1510"/>
                  </a:cubicBezTo>
                  <a:close/>
                  <a:moveTo>
                    <a:pt x="3296" y="1743"/>
                  </a:moveTo>
                  <a:lnTo>
                    <a:pt x="3296" y="1743"/>
                  </a:lnTo>
                  <a:cubicBezTo>
                    <a:pt x="3218" y="2052"/>
                    <a:pt x="3125" y="2438"/>
                    <a:pt x="3032" y="2825"/>
                  </a:cubicBezTo>
                  <a:cubicBezTo>
                    <a:pt x="2863" y="2686"/>
                    <a:pt x="2708" y="2547"/>
                    <a:pt x="2537" y="2407"/>
                  </a:cubicBezTo>
                  <a:cubicBezTo>
                    <a:pt x="2383" y="2269"/>
                    <a:pt x="2104" y="2098"/>
                    <a:pt x="1857" y="1898"/>
                  </a:cubicBezTo>
                  <a:cubicBezTo>
                    <a:pt x="2337" y="1820"/>
                    <a:pt x="2816" y="1774"/>
                    <a:pt x="3296" y="1743"/>
                  </a:cubicBezTo>
                  <a:close/>
                  <a:moveTo>
                    <a:pt x="10069" y="0"/>
                  </a:moveTo>
                  <a:cubicBezTo>
                    <a:pt x="9582" y="0"/>
                    <a:pt x="9094" y="25"/>
                    <a:pt x="8631" y="42"/>
                  </a:cubicBezTo>
                  <a:cubicBezTo>
                    <a:pt x="8482" y="30"/>
                    <a:pt x="8330" y="25"/>
                    <a:pt x="8177" y="25"/>
                  </a:cubicBezTo>
                  <a:cubicBezTo>
                    <a:pt x="7934" y="25"/>
                    <a:pt x="7687" y="37"/>
                    <a:pt x="7440" y="56"/>
                  </a:cubicBezTo>
                  <a:cubicBezTo>
                    <a:pt x="6280" y="56"/>
                    <a:pt x="5197" y="56"/>
                    <a:pt x="4115" y="366"/>
                  </a:cubicBezTo>
                  <a:cubicBezTo>
                    <a:pt x="2908" y="444"/>
                    <a:pt x="1671" y="551"/>
                    <a:pt x="543" y="815"/>
                  </a:cubicBezTo>
                  <a:cubicBezTo>
                    <a:pt x="186" y="892"/>
                    <a:pt x="1" y="1279"/>
                    <a:pt x="79" y="1619"/>
                  </a:cubicBezTo>
                  <a:cubicBezTo>
                    <a:pt x="357" y="2686"/>
                    <a:pt x="1795" y="3552"/>
                    <a:pt x="2584" y="4232"/>
                  </a:cubicBezTo>
                  <a:cubicBezTo>
                    <a:pt x="2723" y="4356"/>
                    <a:pt x="2877" y="4465"/>
                    <a:pt x="3017" y="4589"/>
                  </a:cubicBezTo>
                  <a:cubicBezTo>
                    <a:pt x="3110" y="4774"/>
                    <a:pt x="3234" y="4944"/>
                    <a:pt x="3434" y="5067"/>
                  </a:cubicBezTo>
                  <a:cubicBezTo>
                    <a:pt x="3517" y="5114"/>
                    <a:pt x="3599" y="5135"/>
                    <a:pt x="3689" y="5135"/>
                  </a:cubicBezTo>
                  <a:cubicBezTo>
                    <a:pt x="3716" y="5135"/>
                    <a:pt x="3745" y="5133"/>
                    <a:pt x="3774" y="5129"/>
                  </a:cubicBezTo>
                  <a:cubicBezTo>
                    <a:pt x="4610" y="5733"/>
                    <a:pt x="5461" y="6321"/>
                    <a:pt x="6125" y="7094"/>
                  </a:cubicBezTo>
                  <a:cubicBezTo>
                    <a:pt x="6246" y="7243"/>
                    <a:pt x="6413" y="7304"/>
                    <a:pt x="6584" y="7304"/>
                  </a:cubicBezTo>
                  <a:cubicBezTo>
                    <a:pt x="6786" y="7304"/>
                    <a:pt x="6995" y="7219"/>
                    <a:pt x="7146" y="7094"/>
                  </a:cubicBezTo>
                  <a:cubicBezTo>
                    <a:pt x="8368" y="6073"/>
                    <a:pt x="9528" y="4991"/>
                    <a:pt x="10610" y="3815"/>
                  </a:cubicBezTo>
                  <a:cubicBezTo>
                    <a:pt x="11338" y="3026"/>
                    <a:pt x="12822" y="2238"/>
                    <a:pt x="12946" y="1077"/>
                  </a:cubicBezTo>
                  <a:cubicBezTo>
                    <a:pt x="12961" y="846"/>
                    <a:pt x="12792" y="537"/>
                    <a:pt x="12575" y="428"/>
                  </a:cubicBezTo>
                  <a:cubicBezTo>
                    <a:pt x="11829" y="80"/>
                    <a:pt x="10948" y="0"/>
                    <a:pt x="10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7"/>
            <p:cNvSpPr/>
            <p:nvPr/>
          </p:nvSpPr>
          <p:spPr>
            <a:xfrm rot="-5400000">
              <a:off x="434140" y="358603"/>
              <a:ext cx="133264" cy="74447"/>
            </a:xfrm>
            <a:custGeom>
              <a:rect b="b" l="l" r="r" t="t"/>
              <a:pathLst>
                <a:path extrusionOk="0" h="7249" w="12976">
                  <a:moveTo>
                    <a:pt x="2675" y="1594"/>
                  </a:moveTo>
                  <a:cubicBezTo>
                    <a:pt x="2753" y="1825"/>
                    <a:pt x="2799" y="2182"/>
                    <a:pt x="2815" y="2506"/>
                  </a:cubicBezTo>
                  <a:cubicBezTo>
                    <a:pt x="2706" y="2398"/>
                    <a:pt x="2598" y="2305"/>
                    <a:pt x="2489" y="2213"/>
                  </a:cubicBezTo>
                  <a:cubicBezTo>
                    <a:pt x="2335" y="2058"/>
                    <a:pt x="2072" y="1872"/>
                    <a:pt x="1840" y="1671"/>
                  </a:cubicBezTo>
                  <a:cubicBezTo>
                    <a:pt x="2118" y="1640"/>
                    <a:pt x="2397" y="1609"/>
                    <a:pt x="2675" y="1594"/>
                  </a:cubicBezTo>
                  <a:close/>
                  <a:moveTo>
                    <a:pt x="9511" y="1563"/>
                  </a:moveTo>
                  <a:cubicBezTo>
                    <a:pt x="9604" y="1563"/>
                    <a:pt x="9682" y="1563"/>
                    <a:pt x="9774" y="1578"/>
                  </a:cubicBezTo>
                  <a:cubicBezTo>
                    <a:pt x="9975" y="1578"/>
                    <a:pt x="10377" y="1609"/>
                    <a:pt x="10795" y="1656"/>
                  </a:cubicBezTo>
                  <a:cubicBezTo>
                    <a:pt x="10655" y="1764"/>
                    <a:pt x="10532" y="1856"/>
                    <a:pt x="10408" y="1965"/>
                  </a:cubicBezTo>
                  <a:cubicBezTo>
                    <a:pt x="10006" y="2305"/>
                    <a:pt x="9665" y="2677"/>
                    <a:pt x="9310" y="3048"/>
                  </a:cubicBezTo>
                  <a:cubicBezTo>
                    <a:pt x="9403" y="2537"/>
                    <a:pt x="9480" y="1965"/>
                    <a:pt x="9511" y="1563"/>
                  </a:cubicBezTo>
                  <a:close/>
                  <a:moveTo>
                    <a:pt x="3959" y="2460"/>
                  </a:moveTo>
                  <a:cubicBezTo>
                    <a:pt x="3959" y="2522"/>
                    <a:pt x="3959" y="2599"/>
                    <a:pt x="3943" y="2677"/>
                  </a:cubicBezTo>
                  <a:cubicBezTo>
                    <a:pt x="3912" y="2877"/>
                    <a:pt x="3836" y="3110"/>
                    <a:pt x="3789" y="3372"/>
                  </a:cubicBezTo>
                  <a:cubicBezTo>
                    <a:pt x="3758" y="3357"/>
                    <a:pt x="3743" y="3326"/>
                    <a:pt x="3727" y="3310"/>
                  </a:cubicBezTo>
                  <a:cubicBezTo>
                    <a:pt x="3819" y="3048"/>
                    <a:pt x="3897" y="2753"/>
                    <a:pt x="3959" y="2460"/>
                  </a:cubicBezTo>
                  <a:close/>
                  <a:moveTo>
                    <a:pt x="7640" y="4285"/>
                  </a:moveTo>
                  <a:cubicBezTo>
                    <a:pt x="7609" y="4409"/>
                    <a:pt x="7609" y="4532"/>
                    <a:pt x="7609" y="4640"/>
                  </a:cubicBezTo>
                  <a:cubicBezTo>
                    <a:pt x="7469" y="4764"/>
                    <a:pt x="7331" y="4888"/>
                    <a:pt x="7191" y="4996"/>
                  </a:cubicBezTo>
                  <a:cubicBezTo>
                    <a:pt x="7362" y="4780"/>
                    <a:pt x="7500" y="4532"/>
                    <a:pt x="7640" y="4285"/>
                  </a:cubicBezTo>
                  <a:close/>
                  <a:moveTo>
                    <a:pt x="6032" y="4656"/>
                  </a:moveTo>
                  <a:lnTo>
                    <a:pt x="6032" y="4764"/>
                  </a:lnTo>
                  <a:cubicBezTo>
                    <a:pt x="6069" y="5129"/>
                    <a:pt x="6332" y="5340"/>
                    <a:pt x="6619" y="5340"/>
                  </a:cubicBezTo>
                  <a:cubicBezTo>
                    <a:pt x="6686" y="5340"/>
                    <a:pt x="6753" y="5329"/>
                    <a:pt x="6820" y="5306"/>
                  </a:cubicBezTo>
                  <a:lnTo>
                    <a:pt x="6820" y="5306"/>
                  </a:lnTo>
                  <a:cubicBezTo>
                    <a:pt x="6712" y="5399"/>
                    <a:pt x="6619" y="5475"/>
                    <a:pt x="6510" y="5553"/>
                  </a:cubicBezTo>
                  <a:cubicBezTo>
                    <a:pt x="6263" y="5306"/>
                    <a:pt x="5985" y="5058"/>
                    <a:pt x="5691" y="4842"/>
                  </a:cubicBezTo>
                  <a:cubicBezTo>
                    <a:pt x="5830" y="4811"/>
                    <a:pt x="5939" y="4749"/>
                    <a:pt x="6032" y="4656"/>
                  </a:cubicBezTo>
                  <a:close/>
                  <a:moveTo>
                    <a:pt x="6261" y="1"/>
                  </a:moveTo>
                  <a:cubicBezTo>
                    <a:pt x="5545" y="1"/>
                    <a:pt x="4846" y="48"/>
                    <a:pt x="4129" y="217"/>
                  </a:cubicBezTo>
                  <a:cubicBezTo>
                    <a:pt x="2922" y="264"/>
                    <a:pt x="1701" y="310"/>
                    <a:pt x="557" y="542"/>
                  </a:cubicBezTo>
                  <a:cubicBezTo>
                    <a:pt x="201" y="604"/>
                    <a:pt x="0" y="990"/>
                    <a:pt x="62" y="1330"/>
                  </a:cubicBezTo>
                  <a:cubicBezTo>
                    <a:pt x="309" y="2398"/>
                    <a:pt x="1701" y="3326"/>
                    <a:pt x="2475" y="4021"/>
                  </a:cubicBezTo>
                  <a:cubicBezTo>
                    <a:pt x="3588" y="5058"/>
                    <a:pt x="4964" y="5832"/>
                    <a:pt x="5908" y="7022"/>
                  </a:cubicBezTo>
                  <a:cubicBezTo>
                    <a:pt x="6030" y="7182"/>
                    <a:pt x="6208" y="7249"/>
                    <a:pt x="6391" y="7249"/>
                  </a:cubicBezTo>
                  <a:cubicBezTo>
                    <a:pt x="6579" y="7249"/>
                    <a:pt x="6772" y="7179"/>
                    <a:pt x="6913" y="7069"/>
                  </a:cubicBezTo>
                  <a:cubicBezTo>
                    <a:pt x="7562" y="6558"/>
                    <a:pt x="8197" y="6048"/>
                    <a:pt x="8799" y="5506"/>
                  </a:cubicBezTo>
                  <a:cubicBezTo>
                    <a:pt x="8908" y="5460"/>
                    <a:pt x="8985" y="5382"/>
                    <a:pt x="9047" y="5290"/>
                  </a:cubicBezTo>
                  <a:cubicBezTo>
                    <a:pt x="9542" y="4857"/>
                    <a:pt x="10022" y="4393"/>
                    <a:pt x="10501" y="3914"/>
                  </a:cubicBezTo>
                  <a:cubicBezTo>
                    <a:pt x="11259" y="3155"/>
                    <a:pt x="12775" y="2413"/>
                    <a:pt x="12929" y="1254"/>
                  </a:cubicBezTo>
                  <a:cubicBezTo>
                    <a:pt x="12975" y="1021"/>
                    <a:pt x="12806" y="712"/>
                    <a:pt x="12589" y="604"/>
                  </a:cubicBezTo>
                  <a:cubicBezTo>
                    <a:pt x="11612" y="96"/>
                    <a:pt x="10357" y="61"/>
                    <a:pt x="9196" y="61"/>
                  </a:cubicBezTo>
                  <a:cubicBezTo>
                    <a:pt x="9015" y="61"/>
                    <a:pt x="8836" y="62"/>
                    <a:pt x="8661" y="62"/>
                  </a:cubicBezTo>
                  <a:cubicBezTo>
                    <a:pt x="8414" y="33"/>
                    <a:pt x="8161" y="23"/>
                    <a:pt x="7906" y="23"/>
                  </a:cubicBezTo>
                  <a:cubicBezTo>
                    <a:pt x="7761" y="23"/>
                    <a:pt x="7615" y="26"/>
                    <a:pt x="7469" y="31"/>
                  </a:cubicBezTo>
                  <a:cubicBezTo>
                    <a:pt x="7057" y="15"/>
                    <a:pt x="6656" y="1"/>
                    <a:pt x="6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27"/>
            <p:cNvSpPr/>
            <p:nvPr/>
          </p:nvSpPr>
          <p:spPr>
            <a:xfrm rot="-5400000">
              <a:off x="444355" y="351289"/>
              <a:ext cx="247148" cy="77467"/>
            </a:xfrm>
            <a:custGeom>
              <a:rect b="b" l="l" r="r" t="t"/>
              <a:pathLst>
                <a:path extrusionOk="0" h="7543" w="24065">
                  <a:moveTo>
                    <a:pt x="2351" y="1851"/>
                  </a:moveTo>
                  <a:lnTo>
                    <a:pt x="2351" y="1851"/>
                  </a:lnTo>
                  <a:cubicBezTo>
                    <a:pt x="2304" y="2021"/>
                    <a:pt x="2320" y="2175"/>
                    <a:pt x="2382" y="2299"/>
                  </a:cubicBezTo>
                  <a:cubicBezTo>
                    <a:pt x="2227" y="2191"/>
                    <a:pt x="2042" y="2052"/>
                    <a:pt x="1856" y="1913"/>
                  </a:cubicBezTo>
                  <a:cubicBezTo>
                    <a:pt x="2026" y="1897"/>
                    <a:pt x="2180" y="1882"/>
                    <a:pt x="2351" y="1851"/>
                  </a:cubicBezTo>
                  <a:close/>
                  <a:moveTo>
                    <a:pt x="21528" y="2068"/>
                  </a:moveTo>
                  <a:cubicBezTo>
                    <a:pt x="21636" y="2083"/>
                    <a:pt x="21745" y="2099"/>
                    <a:pt x="21869" y="2114"/>
                  </a:cubicBezTo>
                  <a:cubicBezTo>
                    <a:pt x="21729" y="2222"/>
                    <a:pt x="21605" y="2330"/>
                    <a:pt x="21466" y="2423"/>
                  </a:cubicBezTo>
                  <a:cubicBezTo>
                    <a:pt x="21358" y="2516"/>
                    <a:pt x="21250" y="2594"/>
                    <a:pt x="21157" y="2686"/>
                  </a:cubicBezTo>
                  <a:cubicBezTo>
                    <a:pt x="21265" y="2563"/>
                    <a:pt x="21374" y="2423"/>
                    <a:pt x="21450" y="2284"/>
                  </a:cubicBezTo>
                  <a:cubicBezTo>
                    <a:pt x="21481" y="2222"/>
                    <a:pt x="21512" y="2144"/>
                    <a:pt x="21528" y="2068"/>
                  </a:cubicBezTo>
                  <a:close/>
                  <a:moveTo>
                    <a:pt x="4655" y="1635"/>
                  </a:moveTo>
                  <a:cubicBezTo>
                    <a:pt x="4531" y="2021"/>
                    <a:pt x="4284" y="2887"/>
                    <a:pt x="4145" y="2887"/>
                  </a:cubicBezTo>
                  <a:cubicBezTo>
                    <a:pt x="4160" y="2887"/>
                    <a:pt x="3912" y="2191"/>
                    <a:pt x="3712" y="1711"/>
                  </a:cubicBezTo>
                  <a:cubicBezTo>
                    <a:pt x="4021" y="1697"/>
                    <a:pt x="4345" y="1666"/>
                    <a:pt x="4655" y="1635"/>
                  </a:cubicBezTo>
                  <a:close/>
                  <a:moveTo>
                    <a:pt x="6108" y="4016"/>
                  </a:moveTo>
                  <a:lnTo>
                    <a:pt x="6108" y="4016"/>
                  </a:lnTo>
                  <a:cubicBezTo>
                    <a:pt x="6078" y="4124"/>
                    <a:pt x="6063" y="4248"/>
                    <a:pt x="6063" y="4371"/>
                  </a:cubicBezTo>
                  <a:cubicBezTo>
                    <a:pt x="6037" y="4776"/>
                    <a:pt x="6322" y="4974"/>
                    <a:pt x="6630" y="4974"/>
                  </a:cubicBezTo>
                  <a:cubicBezTo>
                    <a:pt x="6698" y="4974"/>
                    <a:pt x="6768" y="4964"/>
                    <a:pt x="6836" y="4944"/>
                  </a:cubicBezTo>
                  <a:cubicBezTo>
                    <a:pt x="6851" y="4959"/>
                    <a:pt x="6851" y="4975"/>
                    <a:pt x="6851" y="4990"/>
                  </a:cubicBezTo>
                  <a:cubicBezTo>
                    <a:pt x="6882" y="5114"/>
                    <a:pt x="6960" y="5207"/>
                    <a:pt x="7052" y="5299"/>
                  </a:cubicBezTo>
                  <a:lnTo>
                    <a:pt x="6681" y="5625"/>
                  </a:lnTo>
                  <a:cubicBezTo>
                    <a:pt x="6263" y="5223"/>
                    <a:pt x="5799" y="4882"/>
                    <a:pt x="5320" y="4557"/>
                  </a:cubicBezTo>
                  <a:cubicBezTo>
                    <a:pt x="5382" y="4542"/>
                    <a:pt x="5459" y="4526"/>
                    <a:pt x="5521" y="4495"/>
                  </a:cubicBezTo>
                  <a:cubicBezTo>
                    <a:pt x="5753" y="4371"/>
                    <a:pt x="5939" y="4202"/>
                    <a:pt x="6108" y="4016"/>
                  </a:cubicBezTo>
                  <a:close/>
                  <a:moveTo>
                    <a:pt x="17012" y="5052"/>
                  </a:moveTo>
                  <a:cubicBezTo>
                    <a:pt x="17058" y="5392"/>
                    <a:pt x="17306" y="5671"/>
                    <a:pt x="17631" y="5702"/>
                  </a:cubicBezTo>
                  <a:cubicBezTo>
                    <a:pt x="17569" y="5749"/>
                    <a:pt x="17507" y="5810"/>
                    <a:pt x="17445" y="5856"/>
                  </a:cubicBezTo>
                  <a:cubicBezTo>
                    <a:pt x="17213" y="5609"/>
                    <a:pt x="16965" y="5377"/>
                    <a:pt x="16718" y="5161"/>
                  </a:cubicBezTo>
                  <a:cubicBezTo>
                    <a:pt x="16749" y="5161"/>
                    <a:pt x="16780" y="5145"/>
                    <a:pt x="16827" y="5130"/>
                  </a:cubicBezTo>
                  <a:cubicBezTo>
                    <a:pt x="16889" y="5114"/>
                    <a:pt x="16950" y="5083"/>
                    <a:pt x="17012" y="5052"/>
                  </a:cubicBezTo>
                  <a:close/>
                  <a:moveTo>
                    <a:pt x="10067" y="0"/>
                  </a:moveTo>
                  <a:cubicBezTo>
                    <a:pt x="9580" y="0"/>
                    <a:pt x="9093" y="25"/>
                    <a:pt x="8630" y="41"/>
                  </a:cubicBezTo>
                  <a:cubicBezTo>
                    <a:pt x="8484" y="29"/>
                    <a:pt x="8333" y="24"/>
                    <a:pt x="8182" y="24"/>
                  </a:cubicBezTo>
                  <a:cubicBezTo>
                    <a:pt x="7932" y="24"/>
                    <a:pt x="7679" y="38"/>
                    <a:pt x="7439" y="57"/>
                  </a:cubicBezTo>
                  <a:cubicBezTo>
                    <a:pt x="6279" y="57"/>
                    <a:pt x="5197" y="72"/>
                    <a:pt x="4098" y="381"/>
                  </a:cubicBezTo>
                  <a:cubicBezTo>
                    <a:pt x="2892" y="474"/>
                    <a:pt x="1670" y="567"/>
                    <a:pt x="541" y="830"/>
                  </a:cubicBezTo>
                  <a:cubicBezTo>
                    <a:pt x="186" y="923"/>
                    <a:pt x="0" y="1309"/>
                    <a:pt x="77" y="1650"/>
                  </a:cubicBezTo>
                  <a:cubicBezTo>
                    <a:pt x="355" y="2717"/>
                    <a:pt x="1794" y="3583"/>
                    <a:pt x="2582" y="4248"/>
                  </a:cubicBezTo>
                  <a:cubicBezTo>
                    <a:pt x="3743" y="5238"/>
                    <a:pt x="5150" y="5949"/>
                    <a:pt x="6139" y="7110"/>
                  </a:cubicBezTo>
                  <a:cubicBezTo>
                    <a:pt x="6262" y="7253"/>
                    <a:pt x="6431" y="7313"/>
                    <a:pt x="6604" y="7313"/>
                  </a:cubicBezTo>
                  <a:cubicBezTo>
                    <a:pt x="6805" y="7313"/>
                    <a:pt x="7011" y="7233"/>
                    <a:pt x="7160" y="7110"/>
                  </a:cubicBezTo>
                  <a:cubicBezTo>
                    <a:pt x="8383" y="6089"/>
                    <a:pt x="9527" y="5006"/>
                    <a:pt x="10610" y="3815"/>
                  </a:cubicBezTo>
                  <a:cubicBezTo>
                    <a:pt x="10950" y="3460"/>
                    <a:pt x="11445" y="3088"/>
                    <a:pt x="11909" y="2670"/>
                  </a:cubicBezTo>
                  <a:cubicBezTo>
                    <a:pt x="12404" y="3243"/>
                    <a:pt x="13037" y="3738"/>
                    <a:pt x="13455" y="4171"/>
                  </a:cubicBezTo>
                  <a:cubicBezTo>
                    <a:pt x="14538" y="5238"/>
                    <a:pt x="15883" y="6058"/>
                    <a:pt x="16780" y="7295"/>
                  </a:cubicBezTo>
                  <a:cubicBezTo>
                    <a:pt x="16899" y="7470"/>
                    <a:pt x="17083" y="7542"/>
                    <a:pt x="17274" y="7542"/>
                  </a:cubicBezTo>
                  <a:cubicBezTo>
                    <a:pt x="17455" y="7542"/>
                    <a:pt x="17642" y="7477"/>
                    <a:pt x="17786" y="7372"/>
                  </a:cubicBezTo>
                  <a:cubicBezTo>
                    <a:pt x="19085" y="6444"/>
                    <a:pt x="20322" y="5454"/>
                    <a:pt x="21481" y="4371"/>
                  </a:cubicBezTo>
                  <a:cubicBezTo>
                    <a:pt x="22271" y="3645"/>
                    <a:pt x="23817" y="2965"/>
                    <a:pt x="24034" y="1820"/>
                  </a:cubicBezTo>
                  <a:cubicBezTo>
                    <a:pt x="24065" y="1573"/>
                    <a:pt x="23910" y="1264"/>
                    <a:pt x="23708" y="1140"/>
                  </a:cubicBezTo>
                  <a:cubicBezTo>
                    <a:pt x="22595" y="505"/>
                    <a:pt x="21110" y="505"/>
                    <a:pt x="19811" y="443"/>
                  </a:cubicBezTo>
                  <a:cubicBezTo>
                    <a:pt x="19425" y="381"/>
                    <a:pt x="19023" y="367"/>
                    <a:pt x="18621" y="367"/>
                  </a:cubicBezTo>
                  <a:cubicBezTo>
                    <a:pt x="18040" y="320"/>
                    <a:pt x="17484" y="281"/>
                    <a:pt x="16933" y="281"/>
                  </a:cubicBezTo>
                  <a:cubicBezTo>
                    <a:pt x="16382" y="281"/>
                    <a:pt x="15837" y="320"/>
                    <a:pt x="15280" y="428"/>
                  </a:cubicBezTo>
                  <a:cubicBezTo>
                    <a:pt x="14398" y="428"/>
                    <a:pt x="13517" y="428"/>
                    <a:pt x="12666" y="490"/>
                  </a:cubicBezTo>
                  <a:cubicBezTo>
                    <a:pt x="12635" y="474"/>
                    <a:pt x="12604" y="443"/>
                    <a:pt x="12573" y="428"/>
                  </a:cubicBezTo>
                  <a:cubicBezTo>
                    <a:pt x="11827" y="80"/>
                    <a:pt x="10947" y="0"/>
                    <a:pt x="10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27"/>
            <p:cNvSpPr/>
            <p:nvPr/>
          </p:nvSpPr>
          <p:spPr>
            <a:xfrm rot="-5400000">
              <a:off x="502714" y="524987"/>
              <a:ext cx="133109" cy="75669"/>
            </a:xfrm>
            <a:custGeom>
              <a:rect b="b" l="l" r="r" t="t"/>
              <a:pathLst>
                <a:path extrusionOk="0" h="7368" w="12961">
                  <a:moveTo>
                    <a:pt x="10100" y="1524"/>
                  </a:moveTo>
                  <a:cubicBezTo>
                    <a:pt x="10300" y="1524"/>
                    <a:pt x="10564" y="1524"/>
                    <a:pt x="10826" y="1540"/>
                  </a:cubicBezTo>
                  <a:cubicBezTo>
                    <a:pt x="10702" y="1648"/>
                    <a:pt x="10579" y="1772"/>
                    <a:pt x="10455" y="1881"/>
                  </a:cubicBezTo>
                  <a:cubicBezTo>
                    <a:pt x="10393" y="1943"/>
                    <a:pt x="10316" y="2004"/>
                    <a:pt x="10254" y="2081"/>
                  </a:cubicBezTo>
                  <a:cubicBezTo>
                    <a:pt x="10224" y="1881"/>
                    <a:pt x="10177" y="1695"/>
                    <a:pt x="10100" y="1524"/>
                  </a:cubicBezTo>
                  <a:close/>
                  <a:moveTo>
                    <a:pt x="7223" y="1586"/>
                  </a:moveTo>
                  <a:cubicBezTo>
                    <a:pt x="7099" y="1850"/>
                    <a:pt x="7007" y="2128"/>
                    <a:pt x="6929" y="2390"/>
                  </a:cubicBezTo>
                  <a:lnTo>
                    <a:pt x="6929" y="2314"/>
                  </a:lnTo>
                  <a:cubicBezTo>
                    <a:pt x="6914" y="2097"/>
                    <a:pt x="6883" y="1819"/>
                    <a:pt x="6805" y="1602"/>
                  </a:cubicBezTo>
                  <a:cubicBezTo>
                    <a:pt x="6945" y="1602"/>
                    <a:pt x="7083" y="1586"/>
                    <a:pt x="7223" y="1586"/>
                  </a:cubicBezTo>
                  <a:close/>
                  <a:moveTo>
                    <a:pt x="2320" y="1973"/>
                  </a:moveTo>
                  <a:cubicBezTo>
                    <a:pt x="2351" y="2066"/>
                    <a:pt x="2429" y="2112"/>
                    <a:pt x="2506" y="2128"/>
                  </a:cubicBezTo>
                  <a:cubicBezTo>
                    <a:pt x="2584" y="2267"/>
                    <a:pt x="2660" y="2452"/>
                    <a:pt x="2722" y="2669"/>
                  </a:cubicBezTo>
                  <a:cubicBezTo>
                    <a:pt x="2676" y="2623"/>
                    <a:pt x="2614" y="2592"/>
                    <a:pt x="2567" y="2545"/>
                  </a:cubicBezTo>
                  <a:cubicBezTo>
                    <a:pt x="2398" y="2406"/>
                    <a:pt x="2134" y="2236"/>
                    <a:pt x="1887" y="2035"/>
                  </a:cubicBezTo>
                  <a:cubicBezTo>
                    <a:pt x="2027" y="2019"/>
                    <a:pt x="2181" y="2004"/>
                    <a:pt x="2320" y="1973"/>
                  </a:cubicBezTo>
                  <a:close/>
                  <a:moveTo>
                    <a:pt x="3619" y="1819"/>
                  </a:moveTo>
                  <a:cubicBezTo>
                    <a:pt x="3635" y="2004"/>
                    <a:pt x="3635" y="2190"/>
                    <a:pt x="3650" y="2376"/>
                  </a:cubicBezTo>
                  <a:cubicBezTo>
                    <a:pt x="3666" y="2468"/>
                    <a:pt x="3774" y="3040"/>
                    <a:pt x="3821" y="3489"/>
                  </a:cubicBezTo>
                  <a:cubicBezTo>
                    <a:pt x="3542" y="3040"/>
                    <a:pt x="3295" y="2329"/>
                    <a:pt x="3000" y="1896"/>
                  </a:cubicBezTo>
                  <a:cubicBezTo>
                    <a:pt x="3202" y="1865"/>
                    <a:pt x="3419" y="1850"/>
                    <a:pt x="3619" y="1819"/>
                  </a:cubicBezTo>
                  <a:close/>
                  <a:moveTo>
                    <a:pt x="9001" y="3164"/>
                  </a:moveTo>
                  <a:cubicBezTo>
                    <a:pt x="9017" y="3256"/>
                    <a:pt x="9032" y="3334"/>
                    <a:pt x="9048" y="3427"/>
                  </a:cubicBezTo>
                  <a:cubicBezTo>
                    <a:pt x="8986" y="3504"/>
                    <a:pt x="8908" y="3582"/>
                    <a:pt x="8832" y="3659"/>
                  </a:cubicBezTo>
                  <a:cubicBezTo>
                    <a:pt x="8893" y="3504"/>
                    <a:pt x="8955" y="3334"/>
                    <a:pt x="9001" y="3164"/>
                  </a:cubicBezTo>
                  <a:close/>
                  <a:moveTo>
                    <a:pt x="5491" y="1633"/>
                  </a:moveTo>
                  <a:lnTo>
                    <a:pt x="5491" y="1633"/>
                  </a:lnTo>
                  <a:cubicBezTo>
                    <a:pt x="5398" y="1896"/>
                    <a:pt x="5367" y="2221"/>
                    <a:pt x="5367" y="2483"/>
                  </a:cubicBezTo>
                  <a:cubicBezTo>
                    <a:pt x="5367" y="2638"/>
                    <a:pt x="5444" y="3303"/>
                    <a:pt x="5475" y="3829"/>
                  </a:cubicBezTo>
                  <a:cubicBezTo>
                    <a:pt x="5182" y="3287"/>
                    <a:pt x="4980" y="2716"/>
                    <a:pt x="4842" y="2035"/>
                  </a:cubicBezTo>
                  <a:cubicBezTo>
                    <a:pt x="4825" y="1926"/>
                    <a:pt x="4811" y="1819"/>
                    <a:pt x="4780" y="1710"/>
                  </a:cubicBezTo>
                  <a:cubicBezTo>
                    <a:pt x="5027" y="1695"/>
                    <a:pt x="5258" y="1664"/>
                    <a:pt x="5491" y="1633"/>
                  </a:cubicBezTo>
                  <a:close/>
                  <a:moveTo>
                    <a:pt x="10256" y="1"/>
                  </a:moveTo>
                  <a:cubicBezTo>
                    <a:pt x="9701" y="1"/>
                    <a:pt x="9143" y="39"/>
                    <a:pt x="8615" y="71"/>
                  </a:cubicBezTo>
                  <a:cubicBezTo>
                    <a:pt x="8479" y="60"/>
                    <a:pt x="8341" y="55"/>
                    <a:pt x="8202" y="55"/>
                  </a:cubicBezTo>
                  <a:cubicBezTo>
                    <a:pt x="7945" y="55"/>
                    <a:pt x="7684" y="72"/>
                    <a:pt x="7424" y="102"/>
                  </a:cubicBezTo>
                  <a:cubicBezTo>
                    <a:pt x="6279" y="118"/>
                    <a:pt x="5213" y="149"/>
                    <a:pt x="4145" y="458"/>
                  </a:cubicBezTo>
                  <a:cubicBezTo>
                    <a:pt x="4124" y="453"/>
                    <a:pt x="4102" y="451"/>
                    <a:pt x="4080" y="451"/>
                  </a:cubicBezTo>
                  <a:cubicBezTo>
                    <a:pt x="4020" y="451"/>
                    <a:pt x="3959" y="466"/>
                    <a:pt x="3914" y="489"/>
                  </a:cubicBezTo>
                  <a:cubicBezTo>
                    <a:pt x="2769" y="596"/>
                    <a:pt x="1609" y="705"/>
                    <a:pt x="542" y="984"/>
                  </a:cubicBezTo>
                  <a:cubicBezTo>
                    <a:pt x="202" y="1060"/>
                    <a:pt x="0" y="1462"/>
                    <a:pt x="93" y="1788"/>
                  </a:cubicBezTo>
                  <a:cubicBezTo>
                    <a:pt x="387" y="2854"/>
                    <a:pt x="1841" y="3706"/>
                    <a:pt x="2645" y="4355"/>
                  </a:cubicBezTo>
                  <a:cubicBezTo>
                    <a:pt x="3805" y="5329"/>
                    <a:pt x="5228" y="6025"/>
                    <a:pt x="6233" y="7170"/>
                  </a:cubicBezTo>
                  <a:cubicBezTo>
                    <a:pt x="6359" y="7309"/>
                    <a:pt x="6522" y="7367"/>
                    <a:pt x="6689" y="7367"/>
                  </a:cubicBezTo>
                  <a:cubicBezTo>
                    <a:pt x="6892" y="7367"/>
                    <a:pt x="7101" y="7282"/>
                    <a:pt x="7254" y="7154"/>
                  </a:cubicBezTo>
                  <a:cubicBezTo>
                    <a:pt x="8460" y="6118"/>
                    <a:pt x="9589" y="5005"/>
                    <a:pt x="10657" y="3813"/>
                  </a:cubicBezTo>
                  <a:cubicBezTo>
                    <a:pt x="11368" y="3009"/>
                    <a:pt x="12837" y="2205"/>
                    <a:pt x="12945" y="1029"/>
                  </a:cubicBezTo>
                  <a:cubicBezTo>
                    <a:pt x="12960" y="798"/>
                    <a:pt x="12775" y="489"/>
                    <a:pt x="12558" y="396"/>
                  </a:cubicBezTo>
                  <a:cubicBezTo>
                    <a:pt x="11870" y="84"/>
                    <a:pt x="11067" y="1"/>
                    <a:pt x="102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7"/>
            <p:cNvSpPr/>
            <p:nvPr/>
          </p:nvSpPr>
          <p:spPr>
            <a:xfrm rot="-5400000">
              <a:off x="576063" y="391925"/>
              <a:ext cx="124832" cy="82632"/>
            </a:xfrm>
            <a:custGeom>
              <a:rect b="b" l="l" r="r" t="t"/>
              <a:pathLst>
                <a:path extrusionOk="0" h="8046" w="12155">
                  <a:moveTo>
                    <a:pt x="10935" y="0"/>
                  </a:moveTo>
                  <a:cubicBezTo>
                    <a:pt x="10710" y="0"/>
                    <a:pt x="10473" y="78"/>
                    <a:pt x="10254" y="258"/>
                  </a:cubicBezTo>
                  <a:cubicBezTo>
                    <a:pt x="9203" y="1155"/>
                    <a:pt x="8491" y="2392"/>
                    <a:pt x="7471" y="3305"/>
                  </a:cubicBezTo>
                  <a:cubicBezTo>
                    <a:pt x="7038" y="3707"/>
                    <a:pt x="6636" y="4171"/>
                    <a:pt x="6248" y="4604"/>
                  </a:cubicBezTo>
                  <a:cubicBezTo>
                    <a:pt x="6110" y="4774"/>
                    <a:pt x="5939" y="5021"/>
                    <a:pt x="5753" y="5269"/>
                  </a:cubicBezTo>
                  <a:cubicBezTo>
                    <a:pt x="5537" y="5021"/>
                    <a:pt x="5336" y="4774"/>
                    <a:pt x="5104" y="4542"/>
                  </a:cubicBezTo>
                  <a:cubicBezTo>
                    <a:pt x="5058" y="4495"/>
                    <a:pt x="5011" y="4450"/>
                    <a:pt x="4965" y="4419"/>
                  </a:cubicBezTo>
                  <a:cubicBezTo>
                    <a:pt x="4470" y="3862"/>
                    <a:pt x="3928" y="3367"/>
                    <a:pt x="3481" y="2779"/>
                  </a:cubicBezTo>
                  <a:cubicBezTo>
                    <a:pt x="3202" y="2423"/>
                    <a:pt x="2877" y="2114"/>
                    <a:pt x="2567" y="1804"/>
                  </a:cubicBezTo>
                  <a:cubicBezTo>
                    <a:pt x="2522" y="1712"/>
                    <a:pt x="2475" y="1635"/>
                    <a:pt x="2429" y="1542"/>
                  </a:cubicBezTo>
                  <a:cubicBezTo>
                    <a:pt x="2196" y="1047"/>
                    <a:pt x="2073" y="738"/>
                    <a:pt x="1609" y="398"/>
                  </a:cubicBezTo>
                  <a:cubicBezTo>
                    <a:pt x="1429" y="273"/>
                    <a:pt x="1257" y="223"/>
                    <a:pt x="1099" y="223"/>
                  </a:cubicBezTo>
                  <a:cubicBezTo>
                    <a:pt x="1040" y="223"/>
                    <a:pt x="983" y="230"/>
                    <a:pt x="928" y="243"/>
                  </a:cubicBezTo>
                  <a:cubicBezTo>
                    <a:pt x="835" y="185"/>
                    <a:pt x="728" y="155"/>
                    <a:pt x="621" y="155"/>
                  </a:cubicBezTo>
                  <a:cubicBezTo>
                    <a:pt x="443" y="155"/>
                    <a:pt x="268" y="238"/>
                    <a:pt x="171" y="413"/>
                  </a:cubicBezTo>
                  <a:cubicBezTo>
                    <a:pt x="0" y="784"/>
                    <a:pt x="31" y="1140"/>
                    <a:pt x="186" y="1480"/>
                  </a:cubicBezTo>
                  <a:cubicBezTo>
                    <a:pt x="233" y="1697"/>
                    <a:pt x="340" y="1913"/>
                    <a:pt x="542" y="2083"/>
                  </a:cubicBezTo>
                  <a:cubicBezTo>
                    <a:pt x="557" y="2083"/>
                    <a:pt x="557" y="2099"/>
                    <a:pt x="557" y="2099"/>
                  </a:cubicBezTo>
                  <a:cubicBezTo>
                    <a:pt x="554" y="2098"/>
                    <a:pt x="551" y="2097"/>
                    <a:pt x="548" y="2097"/>
                  </a:cubicBezTo>
                  <a:cubicBezTo>
                    <a:pt x="465" y="2097"/>
                    <a:pt x="712" y="2548"/>
                    <a:pt x="728" y="2594"/>
                  </a:cubicBezTo>
                  <a:cubicBezTo>
                    <a:pt x="866" y="2856"/>
                    <a:pt x="1021" y="3073"/>
                    <a:pt x="1192" y="3305"/>
                  </a:cubicBezTo>
                  <a:cubicBezTo>
                    <a:pt x="1609" y="3846"/>
                    <a:pt x="2042" y="4357"/>
                    <a:pt x="2491" y="4867"/>
                  </a:cubicBezTo>
                  <a:cubicBezTo>
                    <a:pt x="2877" y="5285"/>
                    <a:pt x="3295" y="5563"/>
                    <a:pt x="3697" y="5934"/>
                  </a:cubicBezTo>
                  <a:cubicBezTo>
                    <a:pt x="4176" y="6367"/>
                    <a:pt x="4547" y="6924"/>
                    <a:pt x="4980" y="7403"/>
                  </a:cubicBezTo>
                  <a:cubicBezTo>
                    <a:pt x="5104" y="7527"/>
                    <a:pt x="5258" y="7620"/>
                    <a:pt x="5413" y="7650"/>
                  </a:cubicBezTo>
                  <a:cubicBezTo>
                    <a:pt x="5522" y="7743"/>
                    <a:pt x="5630" y="7836"/>
                    <a:pt x="5753" y="7914"/>
                  </a:cubicBezTo>
                  <a:cubicBezTo>
                    <a:pt x="5884" y="8004"/>
                    <a:pt x="6042" y="8046"/>
                    <a:pt x="6204" y="8046"/>
                  </a:cubicBezTo>
                  <a:cubicBezTo>
                    <a:pt x="6542" y="8046"/>
                    <a:pt x="6896" y="7866"/>
                    <a:pt x="7052" y="7574"/>
                  </a:cubicBezTo>
                  <a:cubicBezTo>
                    <a:pt x="7671" y="6367"/>
                    <a:pt x="8770" y="5470"/>
                    <a:pt x="9620" y="4419"/>
                  </a:cubicBezTo>
                  <a:cubicBezTo>
                    <a:pt x="10347" y="3491"/>
                    <a:pt x="11275" y="2501"/>
                    <a:pt x="11785" y="1449"/>
                  </a:cubicBezTo>
                  <a:cubicBezTo>
                    <a:pt x="12155" y="686"/>
                    <a:pt x="11600" y="0"/>
                    <a:pt x="109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27"/>
            <p:cNvSpPr/>
            <p:nvPr/>
          </p:nvSpPr>
          <p:spPr>
            <a:xfrm rot="-5400000">
              <a:off x="595404" y="204649"/>
              <a:ext cx="124832" cy="82704"/>
            </a:xfrm>
            <a:custGeom>
              <a:rect b="b" l="l" r="r" t="t"/>
              <a:pathLst>
                <a:path extrusionOk="0" h="8053" w="12155">
                  <a:moveTo>
                    <a:pt x="10932" y="1"/>
                  </a:moveTo>
                  <a:cubicBezTo>
                    <a:pt x="10707" y="1"/>
                    <a:pt x="10470" y="80"/>
                    <a:pt x="10254" y="265"/>
                  </a:cubicBezTo>
                  <a:cubicBezTo>
                    <a:pt x="9202" y="1162"/>
                    <a:pt x="8491" y="2399"/>
                    <a:pt x="7470" y="3312"/>
                  </a:cubicBezTo>
                  <a:cubicBezTo>
                    <a:pt x="7022" y="3714"/>
                    <a:pt x="6635" y="4162"/>
                    <a:pt x="6233" y="4611"/>
                  </a:cubicBezTo>
                  <a:cubicBezTo>
                    <a:pt x="6094" y="4766"/>
                    <a:pt x="5923" y="5028"/>
                    <a:pt x="5754" y="5276"/>
                  </a:cubicBezTo>
                  <a:cubicBezTo>
                    <a:pt x="5537" y="5028"/>
                    <a:pt x="5321" y="4766"/>
                    <a:pt x="5088" y="4533"/>
                  </a:cubicBezTo>
                  <a:cubicBezTo>
                    <a:pt x="5042" y="4502"/>
                    <a:pt x="5012" y="4457"/>
                    <a:pt x="4965" y="4409"/>
                  </a:cubicBezTo>
                  <a:cubicBezTo>
                    <a:pt x="4470" y="3869"/>
                    <a:pt x="3929" y="3358"/>
                    <a:pt x="3480" y="2786"/>
                  </a:cubicBezTo>
                  <a:cubicBezTo>
                    <a:pt x="3187" y="2415"/>
                    <a:pt x="2877" y="2121"/>
                    <a:pt x="2568" y="1811"/>
                  </a:cubicBezTo>
                  <a:cubicBezTo>
                    <a:pt x="2521" y="1718"/>
                    <a:pt x="2475" y="1626"/>
                    <a:pt x="2428" y="1549"/>
                  </a:cubicBezTo>
                  <a:cubicBezTo>
                    <a:pt x="2197" y="1038"/>
                    <a:pt x="2073" y="745"/>
                    <a:pt x="1593" y="405"/>
                  </a:cubicBezTo>
                  <a:cubicBezTo>
                    <a:pt x="1417" y="275"/>
                    <a:pt x="1240" y="217"/>
                    <a:pt x="1071" y="217"/>
                  </a:cubicBezTo>
                  <a:cubicBezTo>
                    <a:pt x="1017" y="217"/>
                    <a:pt x="964" y="223"/>
                    <a:pt x="913" y="234"/>
                  </a:cubicBezTo>
                  <a:cubicBezTo>
                    <a:pt x="830" y="184"/>
                    <a:pt x="728" y="158"/>
                    <a:pt x="627" y="158"/>
                  </a:cubicBezTo>
                  <a:cubicBezTo>
                    <a:pt x="445" y="158"/>
                    <a:pt x="260" y="241"/>
                    <a:pt x="170" y="419"/>
                  </a:cubicBezTo>
                  <a:cubicBezTo>
                    <a:pt x="1" y="776"/>
                    <a:pt x="32" y="1147"/>
                    <a:pt x="186" y="1487"/>
                  </a:cubicBezTo>
                  <a:cubicBezTo>
                    <a:pt x="217" y="1704"/>
                    <a:pt x="341" y="1920"/>
                    <a:pt x="541" y="2075"/>
                  </a:cubicBezTo>
                  <a:cubicBezTo>
                    <a:pt x="541" y="2090"/>
                    <a:pt x="557" y="2090"/>
                    <a:pt x="557" y="2106"/>
                  </a:cubicBezTo>
                  <a:cubicBezTo>
                    <a:pt x="552" y="2104"/>
                    <a:pt x="548" y="2103"/>
                    <a:pt x="545" y="2103"/>
                  </a:cubicBezTo>
                  <a:cubicBezTo>
                    <a:pt x="471" y="2103"/>
                    <a:pt x="697" y="2542"/>
                    <a:pt x="727" y="2601"/>
                  </a:cubicBezTo>
                  <a:cubicBezTo>
                    <a:pt x="867" y="2863"/>
                    <a:pt x="1021" y="3079"/>
                    <a:pt x="1191" y="3312"/>
                  </a:cubicBezTo>
                  <a:cubicBezTo>
                    <a:pt x="1609" y="3853"/>
                    <a:pt x="2042" y="4364"/>
                    <a:pt x="2490" y="4873"/>
                  </a:cubicBezTo>
                  <a:cubicBezTo>
                    <a:pt x="2877" y="5292"/>
                    <a:pt x="3279" y="5554"/>
                    <a:pt x="3696" y="5941"/>
                  </a:cubicBezTo>
                  <a:cubicBezTo>
                    <a:pt x="4176" y="6374"/>
                    <a:pt x="4548" y="6931"/>
                    <a:pt x="4981" y="7410"/>
                  </a:cubicBezTo>
                  <a:cubicBezTo>
                    <a:pt x="5104" y="7534"/>
                    <a:pt x="5243" y="7611"/>
                    <a:pt x="5414" y="7657"/>
                  </a:cubicBezTo>
                  <a:cubicBezTo>
                    <a:pt x="5521" y="7750"/>
                    <a:pt x="5630" y="7843"/>
                    <a:pt x="5738" y="7921"/>
                  </a:cubicBezTo>
                  <a:cubicBezTo>
                    <a:pt x="5874" y="8011"/>
                    <a:pt x="6035" y="8053"/>
                    <a:pt x="6199" y="8053"/>
                  </a:cubicBezTo>
                  <a:cubicBezTo>
                    <a:pt x="6540" y="8053"/>
                    <a:pt x="6891" y="7873"/>
                    <a:pt x="7037" y="7581"/>
                  </a:cubicBezTo>
                  <a:cubicBezTo>
                    <a:pt x="7656" y="6358"/>
                    <a:pt x="8769" y="5477"/>
                    <a:pt x="9620" y="4409"/>
                  </a:cubicBezTo>
                  <a:cubicBezTo>
                    <a:pt x="10347" y="3498"/>
                    <a:pt x="11275" y="2508"/>
                    <a:pt x="11785" y="1440"/>
                  </a:cubicBezTo>
                  <a:cubicBezTo>
                    <a:pt x="12155" y="690"/>
                    <a:pt x="11594" y="1"/>
                    <a:pt x="109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27"/>
            <p:cNvSpPr/>
            <p:nvPr/>
          </p:nvSpPr>
          <p:spPr>
            <a:xfrm rot="-5400000">
              <a:off x="696600" y="380656"/>
              <a:ext cx="435058" cy="239620"/>
            </a:xfrm>
            <a:custGeom>
              <a:rect b="b" l="l" r="r" t="t"/>
              <a:pathLst>
                <a:path extrusionOk="0" h="23332" w="42362">
                  <a:moveTo>
                    <a:pt x="9867" y="6654"/>
                  </a:moveTo>
                  <a:cubicBezTo>
                    <a:pt x="10486" y="7164"/>
                    <a:pt x="11012" y="8046"/>
                    <a:pt x="11430" y="8772"/>
                  </a:cubicBezTo>
                  <a:cubicBezTo>
                    <a:pt x="10347" y="8726"/>
                    <a:pt x="9280" y="8665"/>
                    <a:pt x="8197" y="8634"/>
                  </a:cubicBezTo>
                  <a:cubicBezTo>
                    <a:pt x="8228" y="8587"/>
                    <a:pt x="8259" y="8556"/>
                    <a:pt x="8275" y="8525"/>
                  </a:cubicBezTo>
                  <a:cubicBezTo>
                    <a:pt x="8553" y="8154"/>
                    <a:pt x="8894" y="7829"/>
                    <a:pt x="9203" y="7473"/>
                  </a:cubicBezTo>
                  <a:cubicBezTo>
                    <a:pt x="9373" y="7257"/>
                    <a:pt x="9620" y="6916"/>
                    <a:pt x="9867" y="6654"/>
                  </a:cubicBezTo>
                  <a:close/>
                  <a:moveTo>
                    <a:pt x="9234" y="2369"/>
                  </a:moveTo>
                  <a:cubicBezTo>
                    <a:pt x="9265" y="2447"/>
                    <a:pt x="9296" y="2509"/>
                    <a:pt x="9342" y="2555"/>
                  </a:cubicBezTo>
                  <a:cubicBezTo>
                    <a:pt x="9605" y="2895"/>
                    <a:pt x="10007" y="3128"/>
                    <a:pt x="10300" y="3452"/>
                  </a:cubicBezTo>
                  <a:cubicBezTo>
                    <a:pt x="11136" y="4318"/>
                    <a:pt x="11739" y="5432"/>
                    <a:pt x="12466" y="6407"/>
                  </a:cubicBezTo>
                  <a:cubicBezTo>
                    <a:pt x="12930" y="7040"/>
                    <a:pt x="13332" y="7675"/>
                    <a:pt x="13703" y="8355"/>
                  </a:cubicBezTo>
                  <a:cubicBezTo>
                    <a:pt x="13796" y="8541"/>
                    <a:pt x="13905" y="8741"/>
                    <a:pt x="14028" y="8912"/>
                  </a:cubicBezTo>
                  <a:cubicBezTo>
                    <a:pt x="13919" y="8912"/>
                    <a:pt x="13812" y="8896"/>
                    <a:pt x="13719" y="8896"/>
                  </a:cubicBezTo>
                  <a:cubicBezTo>
                    <a:pt x="13455" y="8603"/>
                    <a:pt x="13193" y="8494"/>
                    <a:pt x="12961" y="8139"/>
                  </a:cubicBezTo>
                  <a:cubicBezTo>
                    <a:pt x="12620" y="7659"/>
                    <a:pt x="12265" y="7226"/>
                    <a:pt x="11878" y="6778"/>
                  </a:cubicBezTo>
                  <a:cubicBezTo>
                    <a:pt x="11390" y="6205"/>
                    <a:pt x="10699" y="4953"/>
                    <a:pt x="9831" y="4953"/>
                  </a:cubicBezTo>
                  <a:cubicBezTo>
                    <a:pt x="9737" y="4953"/>
                    <a:pt x="9641" y="4967"/>
                    <a:pt x="9543" y="4999"/>
                  </a:cubicBezTo>
                  <a:cubicBezTo>
                    <a:pt x="8754" y="5246"/>
                    <a:pt x="8012" y="6499"/>
                    <a:pt x="7502" y="7118"/>
                  </a:cubicBezTo>
                  <a:cubicBezTo>
                    <a:pt x="7145" y="7520"/>
                    <a:pt x="6821" y="8046"/>
                    <a:pt x="6667" y="8603"/>
                  </a:cubicBezTo>
                  <a:lnTo>
                    <a:pt x="6203" y="8603"/>
                  </a:lnTo>
                  <a:cubicBezTo>
                    <a:pt x="5770" y="8603"/>
                    <a:pt x="5337" y="8603"/>
                    <a:pt x="4918" y="8618"/>
                  </a:cubicBezTo>
                  <a:cubicBezTo>
                    <a:pt x="5011" y="8432"/>
                    <a:pt x="5104" y="8246"/>
                    <a:pt x="5228" y="8061"/>
                  </a:cubicBezTo>
                  <a:cubicBezTo>
                    <a:pt x="5677" y="7396"/>
                    <a:pt x="6234" y="6793"/>
                    <a:pt x="6712" y="6143"/>
                  </a:cubicBezTo>
                  <a:cubicBezTo>
                    <a:pt x="7285" y="5355"/>
                    <a:pt x="7795" y="4551"/>
                    <a:pt x="8352" y="3747"/>
                  </a:cubicBezTo>
                  <a:cubicBezTo>
                    <a:pt x="8599" y="3375"/>
                    <a:pt x="8816" y="2988"/>
                    <a:pt x="9063" y="2617"/>
                  </a:cubicBezTo>
                  <a:cubicBezTo>
                    <a:pt x="9063" y="2617"/>
                    <a:pt x="9141" y="2509"/>
                    <a:pt x="9234" y="2369"/>
                  </a:cubicBezTo>
                  <a:close/>
                  <a:moveTo>
                    <a:pt x="27560" y="6840"/>
                  </a:moveTo>
                  <a:cubicBezTo>
                    <a:pt x="28009" y="7349"/>
                    <a:pt x="28612" y="8541"/>
                    <a:pt x="28721" y="8788"/>
                  </a:cubicBezTo>
                  <a:cubicBezTo>
                    <a:pt x="28735" y="8850"/>
                    <a:pt x="28766" y="8896"/>
                    <a:pt x="28782" y="8958"/>
                  </a:cubicBezTo>
                  <a:lnTo>
                    <a:pt x="26044" y="9098"/>
                  </a:lnTo>
                  <a:cubicBezTo>
                    <a:pt x="26570" y="8370"/>
                    <a:pt x="26972" y="7504"/>
                    <a:pt x="27560" y="6840"/>
                  </a:cubicBezTo>
                  <a:close/>
                  <a:moveTo>
                    <a:pt x="27452" y="1967"/>
                  </a:moveTo>
                  <a:cubicBezTo>
                    <a:pt x="27824" y="2524"/>
                    <a:pt x="28102" y="3314"/>
                    <a:pt x="28395" y="3777"/>
                  </a:cubicBezTo>
                  <a:cubicBezTo>
                    <a:pt x="28937" y="4644"/>
                    <a:pt x="29571" y="5448"/>
                    <a:pt x="30127" y="6298"/>
                  </a:cubicBezTo>
                  <a:cubicBezTo>
                    <a:pt x="30529" y="6916"/>
                    <a:pt x="30932" y="7535"/>
                    <a:pt x="31319" y="8154"/>
                  </a:cubicBezTo>
                  <a:cubicBezTo>
                    <a:pt x="31473" y="8386"/>
                    <a:pt x="31597" y="8634"/>
                    <a:pt x="31721" y="8865"/>
                  </a:cubicBezTo>
                  <a:cubicBezTo>
                    <a:pt x="31443" y="8865"/>
                    <a:pt x="31148" y="8881"/>
                    <a:pt x="30855" y="8881"/>
                  </a:cubicBezTo>
                  <a:cubicBezTo>
                    <a:pt x="30824" y="8587"/>
                    <a:pt x="30607" y="8293"/>
                    <a:pt x="30344" y="8215"/>
                  </a:cubicBezTo>
                  <a:cubicBezTo>
                    <a:pt x="30344" y="8201"/>
                    <a:pt x="30329" y="8170"/>
                    <a:pt x="30313" y="8139"/>
                  </a:cubicBezTo>
                  <a:cubicBezTo>
                    <a:pt x="30189" y="7891"/>
                    <a:pt x="30096" y="7644"/>
                    <a:pt x="29942" y="7411"/>
                  </a:cubicBezTo>
                  <a:cubicBezTo>
                    <a:pt x="29618" y="6932"/>
                    <a:pt x="29230" y="6499"/>
                    <a:pt x="28890" y="6050"/>
                  </a:cubicBezTo>
                  <a:cubicBezTo>
                    <a:pt x="28543" y="5567"/>
                    <a:pt x="28106" y="4993"/>
                    <a:pt x="27515" y="4993"/>
                  </a:cubicBezTo>
                  <a:cubicBezTo>
                    <a:pt x="27370" y="4993"/>
                    <a:pt x="27215" y="5028"/>
                    <a:pt x="27050" y="5108"/>
                  </a:cubicBezTo>
                  <a:cubicBezTo>
                    <a:pt x="26725" y="5262"/>
                    <a:pt x="26524" y="5633"/>
                    <a:pt x="26323" y="5912"/>
                  </a:cubicBezTo>
                  <a:cubicBezTo>
                    <a:pt x="26013" y="6314"/>
                    <a:pt x="25658" y="6669"/>
                    <a:pt x="25411" y="7118"/>
                  </a:cubicBezTo>
                  <a:cubicBezTo>
                    <a:pt x="25040" y="7799"/>
                    <a:pt x="24714" y="8448"/>
                    <a:pt x="24529" y="9190"/>
                  </a:cubicBezTo>
                  <a:cubicBezTo>
                    <a:pt x="24081" y="9221"/>
                    <a:pt x="23632" y="9236"/>
                    <a:pt x="23168" y="9267"/>
                  </a:cubicBezTo>
                  <a:cubicBezTo>
                    <a:pt x="23029" y="9267"/>
                    <a:pt x="22906" y="9283"/>
                    <a:pt x="22766" y="9283"/>
                  </a:cubicBezTo>
                  <a:cubicBezTo>
                    <a:pt x="22650" y="9275"/>
                    <a:pt x="22530" y="9271"/>
                    <a:pt x="22410" y="9271"/>
                  </a:cubicBezTo>
                  <a:cubicBezTo>
                    <a:pt x="22291" y="9271"/>
                    <a:pt x="22171" y="9275"/>
                    <a:pt x="22054" y="9283"/>
                  </a:cubicBezTo>
                  <a:cubicBezTo>
                    <a:pt x="22163" y="9112"/>
                    <a:pt x="22287" y="8943"/>
                    <a:pt x="22411" y="8772"/>
                  </a:cubicBezTo>
                  <a:cubicBezTo>
                    <a:pt x="22951" y="7999"/>
                    <a:pt x="23477" y="7226"/>
                    <a:pt x="24050" y="6483"/>
                  </a:cubicBezTo>
                  <a:cubicBezTo>
                    <a:pt x="24669" y="5648"/>
                    <a:pt x="25287" y="4813"/>
                    <a:pt x="25890" y="3978"/>
                  </a:cubicBezTo>
                  <a:cubicBezTo>
                    <a:pt x="26308" y="3421"/>
                    <a:pt x="26725" y="2880"/>
                    <a:pt x="27158" y="2355"/>
                  </a:cubicBezTo>
                  <a:cubicBezTo>
                    <a:pt x="27236" y="2262"/>
                    <a:pt x="27344" y="2122"/>
                    <a:pt x="27452" y="1967"/>
                  </a:cubicBezTo>
                  <a:close/>
                  <a:moveTo>
                    <a:pt x="4532" y="10087"/>
                  </a:moveTo>
                  <a:cubicBezTo>
                    <a:pt x="4471" y="10180"/>
                    <a:pt x="4424" y="10288"/>
                    <a:pt x="4393" y="10381"/>
                  </a:cubicBezTo>
                  <a:cubicBezTo>
                    <a:pt x="4331" y="10288"/>
                    <a:pt x="4254" y="10195"/>
                    <a:pt x="4176" y="10102"/>
                  </a:cubicBezTo>
                  <a:cubicBezTo>
                    <a:pt x="4300" y="10102"/>
                    <a:pt x="4409" y="10087"/>
                    <a:pt x="4532" y="10087"/>
                  </a:cubicBezTo>
                  <a:close/>
                  <a:moveTo>
                    <a:pt x="1454" y="10040"/>
                  </a:moveTo>
                  <a:cubicBezTo>
                    <a:pt x="2027" y="10149"/>
                    <a:pt x="2630" y="10149"/>
                    <a:pt x="3248" y="10149"/>
                  </a:cubicBezTo>
                  <a:cubicBezTo>
                    <a:pt x="3388" y="11309"/>
                    <a:pt x="3945" y="12267"/>
                    <a:pt x="4578" y="13226"/>
                  </a:cubicBezTo>
                  <a:cubicBezTo>
                    <a:pt x="5290" y="14309"/>
                    <a:pt x="6125" y="15392"/>
                    <a:pt x="6729" y="16567"/>
                  </a:cubicBezTo>
                  <a:cubicBezTo>
                    <a:pt x="6852" y="16814"/>
                    <a:pt x="7127" y="16945"/>
                    <a:pt x="7398" y="16945"/>
                  </a:cubicBezTo>
                  <a:cubicBezTo>
                    <a:pt x="7533" y="16945"/>
                    <a:pt x="7667" y="16912"/>
                    <a:pt x="7780" y="16845"/>
                  </a:cubicBezTo>
                  <a:cubicBezTo>
                    <a:pt x="8337" y="16521"/>
                    <a:pt x="8523" y="15979"/>
                    <a:pt x="8661" y="15392"/>
                  </a:cubicBezTo>
                  <a:cubicBezTo>
                    <a:pt x="8847" y="14587"/>
                    <a:pt x="9156" y="13954"/>
                    <a:pt x="9450" y="13195"/>
                  </a:cubicBezTo>
                  <a:cubicBezTo>
                    <a:pt x="9667" y="12686"/>
                    <a:pt x="10378" y="11448"/>
                    <a:pt x="10440" y="10535"/>
                  </a:cubicBezTo>
                  <a:cubicBezTo>
                    <a:pt x="10981" y="10566"/>
                    <a:pt x="11538" y="10582"/>
                    <a:pt x="12080" y="10582"/>
                  </a:cubicBezTo>
                  <a:lnTo>
                    <a:pt x="12080" y="10613"/>
                  </a:lnTo>
                  <a:cubicBezTo>
                    <a:pt x="11894" y="11541"/>
                    <a:pt x="11352" y="12438"/>
                    <a:pt x="10981" y="13288"/>
                  </a:cubicBezTo>
                  <a:cubicBezTo>
                    <a:pt x="10564" y="14232"/>
                    <a:pt x="10255" y="15237"/>
                    <a:pt x="9836" y="16196"/>
                  </a:cubicBezTo>
                  <a:cubicBezTo>
                    <a:pt x="9403" y="17171"/>
                    <a:pt x="8832" y="18068"/>
                    <a:pt x="8290" y="18996"/>
                  </a:cubicBezTo>
                  <a:cubicBezTo>
                    <a:pt x="7981" y="19536"/>
                    <a:pt x="7733" y="20109"/>
                    <a:pt x="7471" y="20666"/>
                  </a:cubicBezTo>
                  <a:cubicBezTo>
                    <a:pt x="7176" y="20124"/>
                    <a:pt x="6836" y="19583"/>
                    <a:pt x="6481" y="19041"/>
                  </a:cubicBezTo>
                  <a:cubicBezTo>
                    <a:pt x="5770" y="17928"/>
                    <a:pt x="5244" y="16707"/>
                    <a:pt x="4547" y="15593"/>
                  </a:cubicBezTo>
                  <a:cubicBezTo>
                    <a:pt x="3960" y="14618"/>
                    <a:pt x="3388" y="13567"/>
                    <a:pt x="2862" y="12562"/>
                  </a:cubicBezTo>
                  <a:cubicBezTo>
                    <a:pt x="2584" y="12036"/>
                    <a:pt x="2413" y="11494"/>
                    <a:pt x="2182" y="10954"/>
                  </a:cubicBezTo>
                  <a:cubicBezTo>
                    <a:pt x="2073" y="10690"/>
                    <a:pt x="1671" y="10335"/>
                    <a:pt x="1454" y="10040"/>
                  </a:cubicBezTo>
                  <a:close/>
                  <a:moveTo>
                    <a:pt x="27493" y="1"/>
                  </a:moveTo>
                  <a:cubicBezTo>
                    <a:pt x="27339" y="1"/>
                    <a:pt x="27184" y="45"/>
                    <a:pt x="27050" y="112"/>
                  </a:cubicBezTo>
                  <a:cubicBezTo>
                    <a:pt x="26261" y="514"/>
                    <a:pt x="25642" y="1643"/>
                    <a:pt x="25116" y="2339"/>
                  </a:cubicBezTo>
                  <a:cubicBezTo>
                    <a:pt x="24328" y="3375"/>
                    <a:pt x="23586" y="4458"/>
                    <a:pt x="22797" y="5510"/>
                  </a:cubicBezTo>
                  <a:cubicBezTo>
                    <a:pt x="22209" y="6298"/>
                    <a:pt x="21652" y="7087"/>
                    <a:pt x="21157" y="7937"/>
                  </a:cubicBezTo>
                  <a:cubicBezTo>
                    <a:pt x="20926" y="8339"/>
                    <a:pt x="20617" y="8865"/>
                    <a:pt x="20524" y="9376"/>
                  </a:cubicBezTo>
                  <a:cubicBezTo>
                    <a:pt x="19796" y="9360"/>
                    <a:pt x="19039" y="9283"/>
                    <a:pt x="18328" y="9267"/>
                  </a:cubicBezTo>
                  <a:cubicBezTo>
                    <a:pt x="17662" y="9267"/>
                    <a:pt x="16998" y="9205"/>
                    <a:pt x="16332" y="9143"/>
                  </a:cubicBezTo>
                  <a:cubicBezTo>
                    <a:pt x="16410" y="8710"/>
                    <a:pt x="16224" y="8386"/>
                    <a:pt x="15915" y="8215"/>
                  </a:cubicBezTo>
                  <a:cubicBezTo>
                    <a:pt x="15884" y="8185"/>
                    <a:pt x="15853" y="8154"/>
                    <a:pt x="15822" y="8092"/>
                  </a:cubicBezTo>
                  <a:cubicBezTo>
                    <a:pt x="15713" y="7922"/>
                    <a:pt x="15528" y="7782"/>
                    <a:pt x="15420" y="7613"/>
                  </a:cubicBezTo>
                  <a:cubicBezTo>
                    <a:pt x="15204" y="7242"/>
                    <a:pt x="15018" y="6871"/>
                    <a:pt x="14785" y="6499"/>
                  </a:cubicBezTo>
                  <a:cubicBezTo>
                    <a:pt x="14276" y="5695"/>
                    <a:pt x="13672" y="4953"/>
                    <a:pt x="13115" y="4180"/>
                  </a:cubicBezTo>
                  <a:cubicBezTo>
                    <a:pt x="12791" y="3716"/>
                    <a:pt x="12466" y="3236"/>
                    <a:pt x="12111" y="2788"/>
                  </a:cubicBezTo>
                  <a:cubicBezTo>
                    <a:pt x="11723" y="2308"/>
                    <a:pt x="11214" y="1953"/>
                    <a:pt x="10842" y="1489"/>
                  </a:cubicBezTo>
                  <a:cubicBezTo>
                    <a:pt x="10393" y="932"/>
                    <a:pt x="10224" y="81"/>
                    <a:pt x="9342" y="50"/>
                  </a:cubicBezTo>
                  <a:cubicBezTo>
                    <a:pt x="9335" y="50"/>
                    <a:pt x="9327" y="49"/>
                    <a:pt x="9320" y="49"/>
                  </a:cubicBezTo>
                  <a:cubicBezTo>
                    <a:pt x="8529" y="49"/>
                    <a:pt x="8070" y="875"/>
                    <a:pt x="7671" y="1442"/>
                  </a:cubicBezTo>
                  <a:cubicBezTo>
                    <a:pt x="7038" y="2339"/>
                    <a:pt x="6496" y="3328"/>
                    <a:pt x="5908" y="4256"/>
                  </a:cubicBezTo>
                  <a:cubicBezTo>
                    <a:pt x="5011" y="5648"/>
                    <a:pt x="3635" y="6978"/>
                    <a:pt x="3310" y="8649"/>
                  </a:cubicBezTo>
                  <a:cubicBezTo>
                    <a:pt x="2336" y="8679"/>
                    <a:pt x="1377" y="8772"/>
                    <a:pt x="419" y="8943"/>
                  </a:cubicBezTo>
                  <a:cubicBezTo>
                    <a:pt x="78" y="9005"/>
                    <a:pt x="0" y="9546"/>
                    <a:pt x="310" y="9685"/>
                  </a:cubicBezTo>
                  <a:lnTo>
                    <a:pt x="635" y="9824"/>
                  </a:lnTo>
                  <a:cubicBezTo>
                    <a:pt x="357" y="10257"/>
                    <a:pt x="821" y="10984"/>
                    <a:pt x="944" y="11479"/>
                  </a:cubicBezTo>
                  <a:cubicBezTo>
                    <a:pt x="1285" y="12793"/>
                    <a:pt x="1918" y="13783"/>
                    <a:pt x="2522" y="14975"/>
                  </a:cubicBezTo>
                  <a:cubicBezTo>
                    <a:pt x="3141" y="16196"/>
                    <a:pt x="3743" y="17402"/>
                    <a:pt x="4362" y="18639"/>
                  </a:cubicBezTo>
                  <a:cubicBezTo>
                    <a:pt x="5058" y="20031"/>
                    <a:pt x="6048" y="21238"/>
                    <a:pt x="6574" y="22738"/>
                  </a:cubicBezTo>
                  <a:cubicBezTo>
                    <a:pt x="6711" y="23132"/>
                    <a:pt x="7037" y="23331"/>
                    <a:pt x="7372" y="23331"/>
                  </a:cubicBezTo>
                  <a:cubicBezTo>
                    <a:pt x="7642" y="23331"/>
                    <a:pt x="7918" y="23201"/>
                    <a:pt x="8104" y="22939"/>
                  </a:cubicBezTo>
                  <a:cubicBezTo>
                    <a:pt x="8816" y="21949"/>
                    <a:pt x="9172" y="20882"/>
                    <a:pt x="9760" y="19846"/>
                  </a:cubicBezTo>
                  <a:cubicBezTo>
                    <a:pt x="10393" y="18748"/>
                    <a:pt x="11012" y="17680"/>
                    <a:pt x="11554" y="16536"/>
                  </a:cubicBezTo>
                  <a:cubicBezTo>
                    <a:pt x="12002" y="15546"/>
                    <a:pt x="12296" y="14511"/>
                    <a:pt x="12760" y="13536"/>
                  </a:cubicBezTo>
                  <a:cubicBezTo>
                    <a:pt x="13131" y="12748"/>
                    <a:pt x="13750" y="11711"/>
                    <a:pt x="13672" y="10830"/>
                  </a:cubicBezTo>
                  <a:cubicBezTo>
                    <a:pt x="13672" y="10752"/>
                    <a:pt x="13641" y="10690"/>
                    <a:pt x="13626" y="10613"/>
                  </a:cubicBezTo>
                  <a:lnTo>
                    <a:pt x="13626" y="10613"/>
                  </a:lnTo>
                  <a:cubicBezTo>
                    <a:pt x="15157" y="10644"/>
                    <a:pt x="16657" y="10814"/>
                    <a:pt x="18188" y="10906"/>
                  </a:cubicBezTo>
                  <a:cubicBezTo>
                    <a:pt x="19381" y="10984"/>
                    <a:pt x="20542" y="11013"/>
                    <a:pt x="21711" y="11013"/>
                  </a:cubicBezTo>
                  <a:cubicBezTo>
                    <a:pt x="22194" y="11013"/>
                    <a:pt x="22679" y="11008"/>
                    <a:pt x="23168" y="10999"/>
                  </a:cubicBezTo>
                  <a:cubicBezTo>
                    <a:pt x="26246" y="10954"/>
                    <a:pt x="29323" y="10737"/>
                    <a:pt x="32401" y="10721"/>
                  </a:cubicBezTo>
                  <a:cubicBezTo>
                    <a:pt x="32983" y="10721"/>
                    <a:pt x="33566" y="10725"/>
                    <a:pt x="34149" y="10725"/>
                  </a:cubicBezTo>
                  <a:cubicBezTo>
                    <a:pt x="35164" y="10725"/>
                    <a:pt x="36178" y="10713"/>
                    <a:pt x="37180" y="10644"/>
                  </a:cubicBezTo>
                  <a:cubicBezTo>
                    <a:pt x="38897" y="10520"/>
                    <a:pt x="40489" y="10226"/>
                    <a:pt x="42176" y="9979"/>
                  </a:cubicBezTo>
                  <a:cubicBezTo>
                    <a:pt x="42361" y="9948"/>
                    <a:pt x="42361" y="9638"/>
                    <a:pt x="42176" y="9607"/>
                  </a:cubicBezTo>
                  <a:cubicBezTo>
                    <a:pt x="40551" y="9376"/>
                    <a:pt x="39021" y="8974"/>
                    <a:pt x="37365" y="8958"/>
                  </a:cubicBezTo>
                  <a:cubicBezTo>
                    <a:pt x="36175" y="8943"/>
                    <a:pt x="35000" y="8896"/>
                    <a:pt x="33808" y="8881"/>
                  </a:cubicBezTo>
                  <a:cubicBezTo>
                    <a:pt x="33793" y="8696"/>
                    <a:pt x="33731" y="8510"/>
                    <a:pt x="33608" y="8339"/>
                  </a:cubicBezTo>
                  <a:cubicBezTo>
                    <a:pt x="33190" y="7829"/>
                    <a:pt x="32849" y="7180"/>
                    <a:pt x="32478" y="6623"/>
                  </a:cubicBezTo>
                  <a:cubicBezTo>
                    <a:pt x="31983" y="5896"/>
                    <a:pt x="31519" y="5153"/>
                    <a:pt x="30979" y="4442"/>
                  </a:cubicBezTo>
                  <a:cubicBezTo>
                    <a:pt x="30375" y="3654"/>
                    <a:pt x="29787" y="2864"/>
                    <a:pt x="29277" y="2014"/>
                  </a:cubicBezTo>
                  <a:cubicBezTo>
                    <a:pt x="28875" y="1334"/>
                    <a:pt x="28535" y="592"/>
                    <a:pt x="27869" y="112"/>
                  </a:cubicBezTo>
                  <a:cubicBezTo>
                    <a:pt x="27755" y="33"/>
                    <a:pt x="27625" y="1"/>
                    <a:pt x="27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6" name="Google Shape;3026;p27"/>
          <p:cNvGrpSpPr/>
          <p:nvPr/>
        </p:nvGrpSpPr>
        <p:grpSpPr>
          <a:xfrm>
            <a:off x="6713997" y="863508"/>
            <a:ext cx="2334690" cy="356675"/>
            <a:chOff x="3668922" y="2846008"/>
            <a:chExt cx="2334690" cy="356675"/>
          </a:xfrm>
        </p:grpSpPr>
        <p:grpSp>
          <p:nvGrpSpPr>
            <p:cNvPr id="3027" name="Google Shape;3027;p27"/>
            <p:cNvGrpSpPr/>
            <p:nvPr/>
          </p:nvGrpSpPr>
          <p:grpSpPr>
            <a:xfrm>
              <a:off x="3892119" y="2846008"/>
              <a:ext cx="2111493" cy="356675"/>
              <a:chOff x="6784794" y="601208"/>
              <a:chExt cx="2111493" cy="356675"/>
            </a:xfrm>
          </p:grpSpPr>
          <p:sp>
            <p:nvSpPr>
              <p:cNvPr id="3028" name="Google Shape;3028;p27"/>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7"/>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27"/>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7"/>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7"/>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27"/>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27"/>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7"/>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27"/>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7"/>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7"/>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27"/>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7"/>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7"/>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27"/>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7"/>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7"/>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27"/>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27"/>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7"/>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8" name="Google Shape;3048;p27"/>
            <p:cNvSpPr/>
            <p:nvPr/>
          </p:nvSpPr>
          <p:spPr>
            <a:xfrm rot="10800000">
              <a:off x="3668922" y="284603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9" name="Google Shape;3049;p27"/>
          <p:cNvGrpSpPr/>
          <p:nvPr/>
        </p:nvGrpSpPr>
        <p:grpSpPr>
          <a:xfrm>
            <a:off x="95297" y="863508"/>
            <a:ext cx="2334690" cy="356675"/>
            <a:chOff x="3668922" y="2846008"/>
            <a:chExt cx="2334690" cy="356675"/>
          </a:xfrm>
        </p:grpSpPr>
        <p:grpSp>
          <p:nvGrpSpPr>
            <p:cNvPr id="3050" name="Google Shape;3050;p27"/>
            <p:cNvGrpSpPr/>
            <p:nvPr/>
          </p:nvGrpSpPr>
          <p:grpSpPr>
            <a:xfrm>
              <a:off x="3892119" y="2846008"/>
              <a:ext cx="2111493" cy="356675"/>
              <a:chOff x="6784794" y="601208"/>
              <a:chExt cx="2111493" cy="356675"/>
            </a:xfrm>
          </p:grpSpPr>
          <p:sp>
            <p:nvSpPr>
              <p:cNvPr id="3051" name="Google Shape;3051;p27"/>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27"/>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27"/>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27"/>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27"/>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27"/>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27"/>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7"/>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7"/>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27"/>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27"/>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7"/>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27"/>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7"/>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7"/>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27"/>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27"/>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27"/>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27"/>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27"/>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1" name="Google Shape;3071;p27"/>
            <p:cNvSpPr/>
            <p:nvPr/>
          </p:nvSpPr>
          <p:spPr>
            <a:xfrm rot="10800000">
              <a:off x="3668922" y="284603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072" name="Shape 3072"/>
        <p:cNvGrpSpPr/>
        <p:nvPr/>
      </p:nvGrpSpPr>
      <p:grpSpPr>
        <a:xfrm>
          <a:off x="0" y="0"/>
          <a:ext cx="0" cy="0"/>
          <a:chOff x="0" y="0"/>
          <a:chExt cx="0" cy="0"/>
        </a:xfrm>
      </p:grpSpPr>
      <p:grpSp>
        <p:nvGrpSpPr>
          <p:cNvPr id="3073" name="Google Shape;3073;p28"/>
          <p:cNvGrpSpPr/>
          <p:nvPr/>
        </p:nvGrpSpPr>
        <p:grpSpPr>
          <a:xfrm>
            <a:off x="247722" y="4600558"/>
            <a:ext cx="8648565" cy="356675"/>
            <a:chOff x="325735" y="4655700"/>
            <a:chExt cx="8648565" cy="356675"/>
          </a:xfrm>
        </p:grpSpPr>
        <p:sp>
          <p:nvSpPr>
            <p:cNvPr id="3074" name="Google Shape;3074;p28"/>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28"/>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8"/>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8"/>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28"/>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8"/>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8"/>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28"/>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8"/>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8"/>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28"/>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8"/>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8"/>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28"/>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28"/>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28"/>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28"/>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8"/>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8"/>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28"/>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8"/>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8"/>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28"/>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8"/>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8"/>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28"/>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8"/>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8"/>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8"/>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28"/>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28"/>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8"/>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8"/>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8"/>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28"/>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8"/>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8"/>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28"/>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8"/>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8"/>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28"/>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8"/>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8"/>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28"/>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28"/>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8"/>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28"/>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28"/>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8"/>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28"/>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8"/>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8"/>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28"/>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8"/>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8"/>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28"/>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8"/>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28"/>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8"/>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8"/>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8"/>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8"/>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8"/>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8"/>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8"/>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8"/>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8"/>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8"/>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8"/>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8"/>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8"/>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8"/>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8"/>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28"/>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8"/>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8"/>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8"/>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8"/>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8"/>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8"/>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8"/>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28"/>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28"/>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8"/>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28"/>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28"/>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8"/>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28"/>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28"/>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8"/>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28"/>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5" name="Google Shape;3165;p28"/>
          <p:cNvGrpSpPr/>
          <p:nvPr/>
        </p:nvGrpSpPr>
        <p:grpSpPr>
          <a:xfrm>
            <a:off x="5254316" y="601208"/>
            <a:ext cx="3641971" cy="356675"/>
            <a:chOff x="5254316" y="601208"/>
            <a:chExt cx="3641971" cy="356675"/>
          </a:xfrm>
        </p:grpSpPr>
        <p:sp>
          <p:nvSpPr>
            <p:cNvPr id="3166" name="Google Shape;3166;p28"/>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28"/>
            <p:cNvSpPr/>
            <p:nvPr/>
          </p:nvSpPr>
          <p:spPr>
            <a:xfrm rot="10800000">
              <a:off x="5254316"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8"/>
            <p:cNvSpPr/>
            <p:nvPr/>
          </p:nvSpPr>
          <p:spPr>
            <a:xfrm rot="10800000">
              <a:off x="533519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8"/>
            <p:cNvSpPr/>
            <p:nvPr/>
          </p:nvSpPr>
          <p:spPr>
            <a:xfrm rot="10800000">
              <a:off x="5672774"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28"/>
            <p:cNvSpPr/>
            <p:nvPr/>
          </p:nvSpPr>
          <p:spPr>
            <a:xfrm rot="10800000">
              <a:off x="5587487"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8"/>
            <p:cNvSpPr/>
            <p:nvPr/>
          </p:nvSpPr>
          <p:spPr>
            <a:xfrm rot="10800000">
              <a:off x="5511353"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8"/>
            <p:cNvSpPr/>
            <p:nvPr/>
          </p:nvSpPr>
          <p:spPr>
            <a:xfrm rot="10800000">
              <a:off x="5889151"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28"/>
            <p:cNvSpPr/>
            <p:nvPr/>
          </p:nvSpPr>
          <p:spPr>
            <a:xfrm rot="10800000">
              <a:off x="5970031"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8"/>
            <p:cNvSpPr/>
            <p:nvPr/>
          </p:nvSpPr>
          <p:spPr>
            <a:xfrm rot="10800000">
              <a:off x="5455142"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8"/>
            <p:cNvSpPr/>
            <p:nvPr/>
          </p:nvSpPr>
          <p:spPr>
            <a:xfrm rot="10800000">
              <a:off x="5449614"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28"/>
            <p:cNvSpPr/>
            <p:nvPr/>
          </p:nvSpPr>
          <p:spPr>
            <a:xfrm rot="10800000">
              <a:off x="6314999"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28"/>
            <p:cNvSpPr/>
            <p:nvPr/>
          </p:nvSpPr>
          <p:spPr>
            <a:xfrm rot="10800000">
              <a:off x="6229712"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28"/>
            <p:cNvSpPr/>
            <p:nvPr/>
          </p:nvSpPr>
          <p:spPr>
            <a:xfrm rot="10800000">
              <a:off x="6153578"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28"/>
            <p:cNvSpPr/>
            <p:nvPr/>
          </p:nvSpPr>
          <p:spPr>
            <a:xfrm rot="10800000">
              <a:off x="6531377"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8"/>
            <p:cNvSpPr/>
            <p:nvPr/>
          </p:nvSpPr>
          <p:spPr>
            <a:xfrm rot="10800000">
              <a:off x="661225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8"/>
            <p:cNvSpPr/>
            <p:nvPr/>
          </p:nvSpPr>
          <p:spPr>
            <a:xfrm rot="10800000">
              <a:off x="6097367"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28"/>
            <p:cNvSpPr/>
            <p:nvPr/>
          </p:nvSpPr>
          <p:spPr>
            <a:xfrm rot="10800000">
              <a:off x="6091839"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8"/>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8"/>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8"/>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8"/>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8"/>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28"/>
            <p:cNvSpPr/>
            <p:nvPr/>
          </p:nvSpPr>
          <p:spPr>
            <a:xfrm rot="10800000">
              <a:off x="6728583"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8"/>
            <p:cNvSpPr/>
            <p:nvPr/>
          </p:nvSpPr>
          <p:spPr>
            <a:xfrm rot="10800000">
              <a:off x="6723055"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8"/>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28"/>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8"/>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8"/>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28"/>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8"/>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8"/>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8"/>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28"/>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8"/>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28"/>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8"/>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8"/>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28"/>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4" name="Google Shape;3204;p28"/>
          <p:cNvGrpSpPr/>
          <p:nvPr/>
        </p:nvGrpSpPr>
        <p:grpSpPr>
          <a:xfrm>
            <a:off x="247722" y="601268"/>
            <a:ext cx="482091" cy="356614"/>
            <a:chOff x="247722" y="601268"/>
            <a:chExt cx="482091" cy="356614"/>
          </a:xfrm>
        </p:grpSpPr>
        <p:sp>
          <p:nvSpPr>
            <p:cNvPr id="3205" name="Google Shape;3205;p28"/>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6" name="Google Shape;3206;p28"/>
            <p:cNvGrpSpPr/>
            <p:nvPr/>
          </p:nvGrpSpPr>
          <p:grpSpPr>
            <a:xfrm>
              <a:off x="471630" y="607213"/>
              <a:ext cx="258183" cy="337495"/>
              <a:chOff x="6784794" y="607213"/>
              <a:chExt cx="258183" cy="337495"/>
            </a:xfrm>
          </p:grpSpPr>
          <p:sp>
            <p:nvSpPr>
              <p:cNvPr id="3207" name="Google Shape;3207;p28"/>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8"/>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209" name="Shape 3209"/>
        <p:cNvGrpSpPr/>
        <p:nvPr/>
      </p:nvGrpSpPr>
      <p:grpSpPr>
        <a:xfrm>
          <a:off x="0" y="0"/>
          <a:ext cx="0" cy="0"/>
          <a:chOff x="0" y="0"/>
          <a:chExt cx="0" cy="0"/>
        </a:xfrm>
      </p:grpSpPr>
      <p:grpSp>
        <p:nvGrpSpPr>
          <p:cNvPr id="3210" name="Google Shape;3210;p29"/>
          <p:cNvGrpSpPr/>
          <p:nvPr/>
        </p:nvGrpSpPr>
        <p:grpSpPr>
          <a:xfrm>
            <a:off x="493686" y="183063"/>
            <a:ext cx="478239" cy="4777386"/>
            <a:chOff x="509011" y="183063"/>
            <a:chExt cx="478239" cy="4777386"/>
          </a:xfrm>
        </p:grpSpPr>
        <p:sp>
          <p:nvSpPr>
            <p:cNvPr id="3211" name="Google Shape;3211;p29"/>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29"/>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9"/>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9"/>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29"/>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29"/>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9"/>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29"/>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29"/>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9"/>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29"/>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29"/>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9"/>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29"/>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9"/>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9"/>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29"/>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29"/>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9"/>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29"/>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29"/>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9"/>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29"/>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29"/>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9"/>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29"/>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9"/>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9"/>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29"/>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9"/>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9"/>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9"/>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9"/>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9"/>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9"/>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6" name="Google Shape;3246;p29"/>
          <p:cNvGrpSpPr/>
          <p:nvPr/>
        </p:nvGrpSpPr>
        <p:grpSpPr>
          <a:xfrm>
            <a:off x="8172086" y="183063"/>
            <a:ext cx="478239" cy="4777386"/>
            <a:chOff x="509011" y="183063"/>
            <a:chExt cx="478239" cy="4777386"/>
          </a:xfrm>
        </p:grpSpPr>
        <p:sp>
          <p:nvSpPr>
            <p:cNvPr id="3247" name="Google Shape;3247;p29"/>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9"/>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9"/>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9"/>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29"/>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9"/>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9"/>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9"/>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9"/>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9"/>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9"/>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9"/>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9"/>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9"/>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9"/>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9"/>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9"/>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9"/>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9"/>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29"/>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29"/>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29"/>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9"/>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9"/>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9"/>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29"/>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9"/>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9"/>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29"/>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9"/>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29"/>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29"/>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9"/>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9"/>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9"/>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9" name="Shape 159"/>
        <p:cNvGrpSpPr/>
        <p:nvPr/>
      </p:nvGrpSpPr>
      <p:grpSpPr>
        <a:xfrm>
          <a:off x="0" y="0"/>
          <a:ext cx="0" cy="0"/>
          <a:chOff x="0" y="0"/>
          <a:chExt cx="0" cy="0"/>
        </a:xfrm>
      </p:grpSpPr>
      <p:sp>
        <p:nvSpPr>
          <p:cNvPr id="160" name="Google Shape;160;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61" name="Google Shape;161;p4"/>
          <p:cNvSpPr txBox="1"/>
          <p:nvPr>
            <p:ph idx="1" type="body"/>
          </p:nvPr>
        </p:nvSpPr>
        <p:spPr>
          <a:xfrm>
            <a:off x="720000" y="1198775"/>
            <a:ext cx="7704000" cy="3374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AutoNum type="arabicPeriod"/>
              <a:defRPr sz="1200">
                <a:solidFill>
                  <a:schemeClr val="dk1"/>
                </a:solidFill>
              </a:defRPr>
            </a:lvl1pPr>
            <a:lvl2pPr indent="-317500" lvl="1" marL="914400" rtl="0">
              <a:lnSpc>
                <a:spcPct val="115000"/>
              </a:lnSpc>
              <a:spcBef>
                <a:spcPts val="0"/>
              </a:spcBef>
              <a:spcAft>
                <a:spcPts val="0"/>
              </a:spcAft>
              <a:buClr>
                <a:schemeClr val="dk1"/>
              </a:buClr>
              <a:buSzPts val="1400"/>
              <a:buAutoNum type="alphaLcPeriod"/>
              <a:defRPr>
                <a:solidFill>
                  <a:schemeClr val="dk1"/>
                </a:solidFill>
              </a:defRPr>
            </a:lvl2pPr>
            <a:lvl3pPr indent="-317500" lvl="2" marL="1371600" rtl="0">
              <a:lnSpc>
                <a:spcPct val="115000"/>
              </a:lnSpc>
              <a:spcBef>
                <a:spcPts val="0"/>
              </a:spcBef>
              <a:spcAft>
                <a:spcPts val="0"/>
              </a:spcAft>
              <a:buClr>
                <a:schemeClr val="dk1"/>
              </a:buClr>
              <a:buSzPts val="1400"/>
              <a:buAutoNum type="romanLcPeriod"/>
              <a:defRPr>
                <a:solidFill>
                  <a:schemeClr val="dk1"/>
                </a:solidFill>
              </a:defRPr>
            </a:lvl3pPr>
            <a:lvl4pPr indent="-317500" lvl="3" marL="1828800" rtl="0">
              <a:lnSpc>
                <a:spcPct val="115000"/>
              </a:lnSpc>
              <a:spcBef>
                <a:spcPts val="0"/>
              </a:spcBef>
              <a:spcAft>
                <a:spcPts val="0"/>
              </a:spcAft>
              <a:buClr>
                <a:schemeClr val="dk1"/>
              </a:buClr>
              <a:buSzPts val="1400"/>
              <a:buAutoNum type="arabicPeriod"/>
              <a:defRPr>
                <a:solidFill>
                  <a:schemeClr val="dk1"/>
                </a:solidFill>
              </a:defRPr>
            </a:lvl4pPr>
            <a:lvl5pPr indent="-317500" lvl="4" marL="2286000" rtl="0">
              <a:lnSpc>
                <a:spcPct val="115000"/>
              </a:lnSpc>
              <a:spcBef>
                <a:spcPts val="0"/>
              </a:spcBef>
              <a:spcAft>
                <a:spcPts val="0"/>
              </a:spcAft>
              <a:buClr>
                <a:schemeClr val="dk1"/>
              </a:buClr>
              <a:buSzPts val="1400"/>
              <a:buAutoNum type="alphaLcPeriod"/>
              <a:defRPr>
                <a:solidFill>
                  <a:schemeClr val="dk1"/>
                </a:solidFill>
              </a:defRPr>
            </a:lvl5pPr>
            <a:lvl6pPr indent="-317500" lvl="5" marL="2743200" rtl="0">
              <a:lnSpc>
                <a:spcPct val="115000"/>
              </a:lnSpc>
              <a:spcBef>
                <a:spcPts val="0"/>
              </a:spcBef>
              <a:spcAft>
                <a:spcPts val="0"/>
              </a:spcAft>
              <a:buClr>
                <a:schemeClr val="dk1"/>
              </a:buClr>
              <a:buSzPts val="1400"/>
              <a:buAutoNum type="romanLcPeriod"/>
              <a:defRPr>
                <a:solidFill>
                  <a:schemeClr val="dk1"/>
                </a:solidFill>
              </a:defRPr>
            </a:lvl6pPr>
            <a:lvl7pPr indent="-317500" lvl="6" marL="3200400" rtl="0">
              <a:lnSpc>
                <a:spcPct val="115000"/>
              </a:lnSpc>
              <a:spcBef>
                <a:spcPts val="0"/>
              </a:spcBef>
              <a:spcAft>
                <a:spcPts val="0"/>
              </a:spcAft>
              <a:buClr>
                <a:schemeClr val="dk1"/>
              </a:buClr>
              <a:buSzPts val="1400"/>
              <a:buAutoNum type="arabicPeriod"/>
              <a:defRPr>
                <a:solidFill>
                  <a:schemeClr val="dk1"/>
                </a:solidFill>
              </a:defRPr>
            </a:lvl7pPr>
            <a:lvl8pPr indent="-317500" lvl="7" marL="3657600" rtl="0">
              <a:lnSpc>
                <a:spcPct val="115000"/>
              </a:lnSpc>
              <a:spcBef>
                <a:spcPts val="0"/>
              </a:spcBef>
              <a:spcAft>
                <a:spcPts val="0"/>
              </a:spcAft>
              <a:buClr>
                <a:schemeClr val="dk1"/>
              </a:buClr>
              <a:buSzPts val="1400"/>
              <a:buAutoNum type="alphaLcPeriod"/>
              <a:defRPr>
                <a:solidFill>
                  <a:schemeClr val="dk1"/>
                </a:solidFill>
              </a:defRPr>
            </a:lvl8pPr>
            <a:lvl9pPr indent="-317500" lvl="8" marL="4114800" rtl="0">
              <a:lnSpc>
                <a:spcPct val="115000"/>
              </a:lnSpc>
              <a:spcBef>
                <a:spcPts val="0"/>
              </a:spcBef>
              <a:spcAft>
                <a:spcPts val="0"/>
              </a:spcAft>
              <a:buClr>
                <a:schemeClr val="dk1"/>
              </a:buClr>
              <a:buSzPts val="1400"/>
              <a:buAutoNum type="romanLcPeriod"/>
              <a:defRPr>
                <a:solidFill>
                  <a:schemeClr val="dk1"/>
                </a:solidFill>
              </a:defRPr>
            </a:lvl9pPr>
          </a:lstStyle>
          <a:p/>
        </p:txBody>
      </p:sp>
      <p:grpSp>
        <p:nvGrpSpPr>
          <p:cNvPr id="162" name="Google Shape;162;p4"/>
          <p:cNvGrpSpPr/>
          <p:nvPr/>
        </p:nvGrpSpPr>
        <p:grpSpPr>
          <a:xfrm>
            <a:off x="247722" y="4600558"/>
            <a:ext cx="8648565" cy="356675"/>
            <a:chOff x="325735" y="4655700"/>
            <a:chExt cx="8648565" cy="356675"/>
          </a:xfrm>
        </p:grpSpPr>
        <p:sp>
          <p:nvSpPr>
            <p:cNvPr id="163" name="Google Shape;163;p4"/>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4"/>
          <p:cNvGrpSpPr/>
          <p:nvPr/>
        </p:nvGrpSpPr>
        <p:grpSpPr>
          <a:xfrm>
            <a:off x="6784794" y="601208"/>
            <a:ext cx="2111493" cy="356675"/>
            <a:chOff x="6784794" y="601208"/>
            <a:chExt cx="2111493" cy="356675"/>
          </a:xfrm>
        </p:grpSpPr>
        <p:sp>
          <p:nvSpPr>
            <p:cNvPr id="255" name="Google Shape;255;p4"/>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 name="Google Shape;275;p4"/>
          <p:cNvGrpSpPr/>
          <p:nvPr/>
        </p:nvGrpSpPr>
        <p:grpSpPr>
          <a:xfrm>
            <a:off x="247722" y="601268"/>
            <a:ext cx="482091" cy="356614"/>
            <a:chOff x="247722" y="601268"/>
            <a:chExt cx="482091" cy="356614"/>
          </a:xfrm>
        </p:grpSpPr>
        <p:sp>
          <p:nvSpPr>
            <p:cNvPr id="276" name="Google Shape;276;p4"/>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4"/>
            <p:cNvGrpSpPr/>
            <p:nvPr/>
          </p:nvGrpSpPr>
          <p:grpSpPr>
            <a:xfrm>
              <a:off x="471630" y="607213"/>
              <a:ext cx="258183" cy="337495"/>
              <a:chOff x="6784794" y="607213"/>
              <a:chExt cx="258183" cy="337495"/>
            </a:xfrm>
          </p:grpSpPr>
          <p:sp>
            <p:nvSpPr>
              <p:cNvPr id="278" name="Google Shape;278;p4"/>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0" name="Shape 280"/>
        <p:cNvGrpSpPr/>
        <p:nvPr/>
      </p:nvGrpSpPr>
      <p:grpSpPr>
        <a:xfrm>
          <a:off x="0" y="0"/>
          <a:ext cx="0" cy="0"/>
          <a:chOff x="0" y="0"/>
          <a:chExt cx="0" cy="0"/>
        </a:xfrm>
      </p:grpSpPr>
      <p:sp>
        <p:nvSpPr>
          <p:cNvPr id="281" name="Google Shape;281;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2" name="Google Shape;282;p5"/>
          <p:cNvSpPr txBox="1"/>
          <p:nvPr>
            <p:ph idx="2" type="title"/>
          </p:nvPr>
        </p:nvSpPr>
        <p:spPr>
          <a:xfrm>
            <a:off x="1181436" y="2491800"/>
            <a:ext cx="27456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83" name="Google Shape;283;p5"/>
          <p:cNvSpPr txBox="1"/>
          <p:nvPr>
            <p:ph idx="1" type="subTitle"/>
          </p:nvPr>
        </p:nvSpPr>
        <p:spPr>
          <a:xfrm>
            <a:off x="1181425" y="2849450"/>
            <a:ext cx="2745600" cy="1011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4" name="Google Shape;284;p5"/>
          <p:cNvSpPr txBox="1"/>
          <p:nvPr>
            <p:ph idx="3" type="title"/>
          </p:nvPr>
        </p:nvSpPr>
        <p:spPr>
          <a:xfrm>
            <a:off x="5216961" y="2491800"/>
            <a:ext cx="2745600" cy="2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85" name="Google Shape;285;p5"/>
          <p:cNvSpPr txBox="1"/>
          <p:nvPr>
            <p:ph idx="4" type="subTitle"/>
          </p:nvPr>
        </p:nvSpPr>
        <p:spPr>
          <a:xfrm>
            <a:off x="5216950" y="2849450"/>
            <a:ext cx="2745600" cy="1011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86" name="Google Shape;286;p5"/>
          <p:cNvGrpSpPr/>
          <p:nvPr/>
        </p:nvGrpSpPr>
        <p:grpSpPr>
          <a:xfrm>
            <a:off x="247722" y="4600558"/>
            <a:ext cx="8648565" cy="356675"/>
            <a:chOff x="325735" y="4655700"/>
            <a:chExt cx="8648565" cy="356675"/>
          </a:xfrm>
        </p:grpSpPr>
        <p:sp>
          <p:nvSpPr>
            <p:cNvPr id="287" name="Google Shape;287;p5"/>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5"/>
          <p:cNvGrpSpPr/>
          <p:nvPr/>
        </p:nvGrpSpPr>
        <p:grpSpPr>
          <a:xfrm>
            <a:off x="247722" y="601268"/>
            <a:ext cx="482091" cy="356614"/>
            <a:chOff x="247722" y="601268"/>
            <a:chExt cx="482091" cy="356614"/>
          </a:xfrm>
        </p:grpSpPr>
        <p:sp>
          <p:nvSpPr>
            <p:cNvPr id="379" name="Google Shape;379;p5"/>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0" name="Google Shape;380;p5"/>
            <p:cNvGrpSpPr/>
            <p:nvPr/>
          </p:nvGrpSpPr>
          <p:grpSpPr>
            <a:xfrm>
              <a:off x="471630" y="607213"/>
              <a:ext cx="258183" cy="337495"/>
              <a:chOff x="6784794" y="607213"/>
              <a:chExt cx="258183" cy="337495"/>
            </a:xfrm>
          </p:grpSpPr>
          <p:sp>
            <p:nvSpPr>
              <p:cNvPr id="381" name="Google Shape;381;p5"/>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3" name="Google Shape;383;p5"/>
          <p:cNvGrpSpPr/>
          <p:nvPr/>
        </p:nvGrpSpPr>
        <p:grpSpPr>
          <a:xfrm>
            <a:off x="5889151" y="601208"/>
            <a:ext cx="3007137" cy="356675"/>
            <a:chOff x="5889151" y="601208"/>
            <a:chExt cx="3007137" cy="356675"/>
          </a:xfrm>
        </p:grpSpPr>
        <p:sp>
          <p:nvSpPr>
            <p:cNvPr id="384" name="Google Shape;384;p5"/>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rot="10800000">
              <a:off x="5889151"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rot="10800000">
              <a:off x="5970031"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rot="10800000">
              <a:off x="6314999"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rot="10800000">
              <a:off x="6229712"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rot="10800000">
              <a:off x="6153578"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rot="10800000">
              <a:off x="6531377"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
            <p:cNvSpPr/>
            <p:nvPr/>
          </p:nvSpPr>
          <p:spPr>
            <a:xfrm rot="10800000">
              <a:off x="661225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
            <p:cNvSpPr/>
            <p:nvPr/>
          </p:nvSpPr>
          <p:spPr>
            <a:xfrm rot="10800000">
              <a:off x="6097367"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
            <p:cNvSpPr/>
            <p:nvPr/>
          </p:nvSpPr>
          <p:spPr>
            <a:xfrm rot="10800000">
              <a:off x="6091839"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
            <p:cNvSpPr/>
            <p:nvPr/>
          </p:nvSpPr>
          <p:spPr>
            <a:xfrm rot="10800000">
              <a:off x="6728583"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
            <p:cNvSpPr/>
            <p:nvPr/>
          </p:nvSpPr>
          <p:spPr>
            <a:xfrm rot="10800000">
              <a:off x="6723055"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5" name="Shape 415"/>
        <p:cNvGrpSpPr/>
        <p:nvPr/>
      </p:nvGrpSpPr>
      <p:grpSpPr>
        <a:xfrm>
          <a:off x="0" y="0"/>
          <a:ext cx="0" cy="0"/>
          <a:chOff x="0" y="0"/>
          <a:chExt cx="0" cy="0"/>
        </a:xfrm>
      </p:grpSpPr>
      <p:sp>
        <p:nvSpPr>
          <p:cNvPr id="416" name="Google Shape;416;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grpSp>
        <p:nvGrpSpPr>
          <p:cNvPr id="417" name="Google Shape;417;p6"/>
          <p:cNvGrpSpPr/>
          <p:nvPr/>
        </p:nvGrpSpPr>
        <p:grpSpPr>
          <a:xfrm>
            <a:off x="247722" y="4600558"/>
            <a:ext cx="8648565" cy="356675"/>
            <a:chOff x="325735" y="4655700"/>
            <a:chExt cx="8648565" cy="356675"/>
          </a:xfrm>
        </p:grpSpPr>
        <p:sp>
          <p:nvSpPr>
            <p:cNvPr id="418" name="Google Shape;418;p6"/>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6"/>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6"/>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6"/>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6"/>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6"/>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6"/>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6"/>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6"/>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6"/>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6"/>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6"/>
          <p:cNvGrpSpPr/>
          <p:nvPr/>
        </p:nvGrpSpPr>
        <p:grpSpPr>
          <a:xfrm>
            <a:off x="6946215" y="601208"/>
            <a:ext cx="1950072" cy="356675"/>
            <a:chOff x="6946215" y="601208"/>
            <a:chExt cx="1950072" cy="356675"/>
          </a:xfrm>
        </p:grpSpPr>
        <p:sp>
          <p:nvSpPr>
            <p:cNvPr id="510" name="Google Shape;510;p6"/>
            <p:cNvSpPr/>
            <p:nvPr/>
          </p:nvSpPr>
          <p:spPr>
            <a:xfrm rot="10800000">
              <a:off x="8584212" y="601208"/>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
            <p:cNvSpPr/>
            <p:nvPr/>
          </p:nvSpPr>
          <p:spPr>
            <a:xfrm rot="10800000">
              <a:off x="6946215"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
            <p:cNvSpPr/>
            <p:nvPr/>
          </p:nvSpPr>
          <p:spPr>
            <a:xfrm rot="10800000">
              <a:off x="7162593"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
            <p:cNvSpPr/>
            <p:nvPr/>
          </p:nvSpPr>
          <p:spPr>
            <a:xfrm rot="10800000">
              <a:off x="7243472"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
            <p:cNvSpPr/>
            <p:nvPr/>
          </p:nvSpPr>
          <p:spPr>
            <a:xfrm rot="10800000">
              <a:off x="7577461"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
            <p:cNvSpPr/>
            <p:nvPr/>
          </p:nvSpPr>
          <p:spPr>
            <a:xfrm rot="10800000">
              <a:off x="7492173"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
            <p:cNvSpPr/>
            <p:nvPr/>
          </p:nvSpPr>
          <p:spPr>
            <a:xfrm rot="10800000">
              <a:off x="7416039"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
            <p:cNvSpPr/>
            <p:nvPr/>
          </p:nvSpPr>
          <p:spPr>
            <a:xfrm rot="10800000">
              <a:off x="7793838"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
            <p:cNvSpPr/>
            <p:nvPr/>
          </p:nvSpPr>
          <p:spPr>
            <a:xfrm rot="10800000">
              <a:off x="7874717"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
            <p:cNvSpPr/>
            <p:nvPr/>
          </p:nvSpPr>
          <p:spPr>
            <a:xfrm rot="10800000">
              <a:off x="7359828"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6"/>
            <p:cNvSpPr/>
            <p:nvPr/>
          </p:nvSpPr>
          <p:spPr>
            <a:xfrm rot="10800000">
              <a:off x="7354301"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
            <p:cNvSpPr/>
            <p:nvPr/>
          </p:nvSpPr>
          <p:spPr>
            <a:xfrm rot="10800000">
              <a:off x="8211087" y="626882"/>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rot="10800000">
              <a:off x="8125800"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rot="10800000">
              <a:off x="8049666"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
            <p:cNvSpPr/>
            <p:nvPr/>
          </p:nvSpPr>
          <p:spPr>
            <a:xfrm rot="10800000">
              <a:off x="8427464" y="604596"/>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
            <p:cNvSpPr/>
            <p:nvPr/>
          </p:nvSpPr>
          <p:spPr>
            <a:xfrm rot="10800000">
              <a:off x="8508343"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
            <p:cNvSpPr/>
            <p:nvPr/>
          </p:nvSpPr>
          <p:spPr>
            <a:xfrm rot="10800000">
              <a:off x="7993454" y="843799"/>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
            <p:cNvSpPr/>
            <p:nvPr/>
          </p:nvSpPr>
          <p:spPr>
            <a:xfrm rot="10800000">
              <a:off x="7987927" y="609812"/>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6"/>
          <p:cNvGrpSpPr/>
          <p:nvPr/>
        </p:nvGrpSpPr>
        <p:grpSpPr>
          <a:xfrm>
            <a:off x="247722" y="601268"/>
            <a:ext cx="482091" cy="356614"/>
            <a:chOff x="247722" y="601268"/>
            <a:chExt cx="482091" cy="356614"/>
          </a:xfrm>
        </p:grpSpPr>
        <p:sp>
          <p:nvSpPr>
            <p:cNvPr id="529" name="Google Shape;529;p6"/>
            <p:cNvSpPr/>
            <p:nvPr/>
          </p:nvSpPr>
          <p:spPr>
            <a:xfrm rot="10800000">
              <a:off x="247722" y="601268"/>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 name="Google Shape;530;p6"/>
            <p:cNvGrpSpPr/>
            <p:nvPr/>
          </p:nvGrpSpPr>
          <p:grpSpPr>
            <a:xfrm>
              <a:off x="471630" y="607213"/>
              <a:ext cx="258183" cy="337495"/>
              <a:chOff x="6784794" y="607213"/>
              <a:chExt cx="258183" cy="337495"/>
            </a:xfrm>
          </p:grpSpPr>
          <p:sp>
            <p:nvSpPr>
              <p:cNvPr id="531" name="Google Shape;531;p6"/>
              <p:cNvSpPr/>
              <p:nvPr/>
            </p:nvSpPr>
            <p:spPr>
              <a:xfrm rot="10800000">
                <a:off x="6860928" y="615628"/>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6"/>
              <p:cNvSpPr/>
              <p:nvPr/>
            </p:nvSpPr>
            <p:spPr>
              <a:xfrm rot="10800000">
                <a:off x="6784794"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3" name="Shape 533"/>
        <p:cNvGrpSpPr/>
        <p:nvPr/>
      </p:nvGrpSpPr>
      <p:grpSpPr>
        <a:xfrm>
          <a:off x="0" y="0"/>
          <a:ext cx="0" cy="0"/>
          <a:chOff x="0" y="0"/>
          <a:chExt cx="0" cy="0"/>
        </a:xfrm>
      </p:grpSpPr>
      <p:sp>
        <p:nvSpPr>
          <p:cNvPr id="534" name="Google Shape;534;p7"/>
          <p:cNvSpPr txBox="1"/>
          <p:nvPr>
            <p:ph type="title"/>
          </p:nvPr>
        </p:nvSpPr>
        <p:spPr>
          <a:xfrm>
            <a:off x="1130825" y="1634475"/>
            <a:ext cx="2311800" cy="10656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35" name="Google Shape;535;p7"/>
          <p:cNvSpPr txBox="1"/>
          <p:nvPr>
            <p:ph idx="1" type="body"/>
          </p:nvPr>
        </p:nvSpPr>
        <p:spPr>
          <a:xfrm>
            <a:off x="1130825" y="2776274"/>
            <a:ext cx="2566800" cy="997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grpSp>
        <p:nvGrpSpPr>
          <p:cNvPr id="536" name="Google Shape;536;p7"/>
          <p:cNvGrpSpPr/>
          <p:nvPr/>
        </p:nvGrpSpPr>
        <p:grpSpPr>
          <a:xfrm>
            <a:off x="247722" y="4600558"/>
            <a:ext cx="8648565" cy="356675"/>
            <a:chOff x="325735" y="4655700"/>
            <a:chExt cx="8648565" cy="356675"/>
          </a:xfrm>
        </p:grpSpPr>
        <p:sp>
          <p:nvSpPr>
            <p:cNvPr id="537" name="Google Shape;537;p7"/>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7"/>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7"/>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7"/>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7"/>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7"/>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7"/>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7"/>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7"/>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7"/>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7"/>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7"/>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7"/>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7"/>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7"/>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7"/>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7"/>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7"/>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7"/>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7"/>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7"/>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7"/>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7"/>
          <p:cNvGrpSpPr/>
          <p:nvPr/>
        </p:nvGrpSpPr>
        <p:grpSpPr>
          <a:xfrm>
            <a:off x="247722" y="186283"/>
            <a:ext cx="8648565" cy="356675"/>
            <a:chOff x="325735" y="4655700"/>
            <a:chExt cx="8648565" cy="356675"/>
          </a:xfrm>
        </p:grpSpPr>
        <p:sp>
          <p:nvSpPr>
            <p:cNvPr id="629" name="Google Shape;629;p7"/>
            <p:cNvSpPr/>
            <p:nvPr/>
          </p:nvSpPr>
          <p:spPr>
            <a:xfrm rot="10800000">
              <a:off x="3210921" y="4681426"/>
              <a:ext cx="308016" cy="302265"/>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rot="10800000">
              <a:off x="3125612" y="4670175"/>
              <a:ext cx="182018" cy="322150"/>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
            <p:cNvSpPr/>
            <p:nvPr/>
          </p:nvSpPr>
          <p:spPr>
            <a:xfrm rot="10800000">
              <a:off x="3049480" y="4661763"/>
              <a:ext cx="191599" cy="337438"/>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p:nvPr/>
          </p:nvSpPr>
          <p:spPr>
            <a:xfrm rot="10800000">
              <a:off x="3427275" y="4659145"/>
              <a:ext cx="172157" cy="334333"/>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
            <p:cNvSpPr/>
            <p:nvPr/>
          </p:nvSpPr>
          <p:spPr>
            <a:xfrm rot="10800000">
              <a:off x="3508154" y="4671639"/>
              <a:ext cx="169939" cy="325714"/>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
            <p:cNvSpPr/>
            <p:nvPr/>
          </p:nvSpPr>
          <p:spPr>
            <a:xfrm rot="10800000">
              <a:off x="2993261" y="4898308"/>
              <a:ext cx="142660" cy="99503"/>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
            <p:cNvSpPr/>
            <p:nvPr/>
          </p:nvSpPr>
          <p:spPr>
            <a:xfrm rot="10800000">
              <a:off x="2987729" y="4664322"/>
              <a:ext cx="120956" cy="105447"/>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p:nvPr/>
          </p:nvSpPr>
          <p:spPr>
            <a:xfrm rot="10800000">
              <a:off x="2582074" y="4681426"/>
              <a:ext cx="307794" cy="302265"/>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
            <p:cNvSpPr/>
            <p:nvPr/>
          </p:nvSpPr>
          <p:spPr>
            <a:xfrm rot="10800000">
              <a:off x="2496765" y="4670175"/>
              <a:ext cx="181782" cy="322150"/>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
            <p:cNvSpPr/>
            <p:nvPr/>
          </p:nvSpPr>
          <p:spPr>
            <a:xfrm rot="10800000">
              <a:off x="2420381" y="4661763"/>
              <a:ext cx="191599" cy="337438"/>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
            <p:cNvSpPr/>
            <p:nvPr/>
          </p:nvSpPr>
          <p:spPr>
            <a:xfrm rot="10800000">
              <a:off x="2798265" y="4659145"/>
              <a:ext cx="172083" cy="334333"/>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
            <p:cNvSpPr/>
            <p:nvPr/>
          </p:nvSpPr>
          <p:spPr>
            <a:xfrm rot="10800000">
              <a:off x="2879070" y="4671639"/>
              <a:ext cx="169954" cy="325714"/>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
            <p:cNvSpPr/>
            <p:nvPr/>
          </p:nvSpPr>
          <p:spPr>
            <a:xfrm rot="10800000">
              <a:off x="2364162" y="4898308"/>
              <a:ext cx="142660" cy="99503"/>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
            <p:cNvSpPr/>
            <p:nvPr/>
          </p:nvSpPr>
          <p:spPr>
            <a:xfrm rot="10800000">
              <a:off x="2358867" y="4664322"/>
              <a:ext cx="120971" cy="105447"/>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
            <p:cNvSpPr/>
            <p:nvPr/>
          </p:nvSpPr>
          <p:spPr>
            <a:xfrm rot="10800000">
              <a:off x="1952975" y="4681426"/>
              <a:ext cx="307794" cy="302265"/>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
            <p:cNvSpPr/>
            <p:nvPr/>
          </p:nvSpPr>
          <p:spPr>
            <a:xfrm rot="10800000">
              <a:off x="1867681" y="4670175"/>
              <a:ext cx="181826" cy="322150"/>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
            <p:cNvSpPr/>
            <p:nvPr/>
          </p:nvSpPr>
          <p:spPr>
            <a:xfrm rot="10800000">
              <a:off x="1791312" y="4661763"/>
              <a:ext cx="191599" cy="337438"/>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
            <p:cNvSpPr/>
            <p:nvPr/>
          </p:nvSpPr>
          <p:spPr>
            <a:xfrm rot="10800000">
              <a:off x="2169181" y="4659145"/>
              <a:ext cx="172083" cy="334333"/>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
            <p:cNvSpPr/>
            <p:nvPr/>
          </p:nvSpPr>
          <p:spPr>
            <a:xfrm rot="10800000">
              <a:off x="2249986" y="4671639"/>
              <a:ext cx="170175" cy="325714"/>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
            <p:cNvSpPr/>
            <p:nvPr/>
          </p:nvSpPr>
          <p:spPr>
            <a:xfrm rot="10800000">
              <a:off x="1735093" y="4898308"/>
              <a:ext cx="142660" cy="99503"/>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
            <p:cNvSpPr/>
            <p:nvPr/>
          </p:nvSpPr>
          <p:spPr>
            <a:xfrm rot="10800000">
              <a:off x="1729783" y="4664322"/>
              <a:ext cx="120986" cy="105447"/>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
            <p:cNvSpPr/>
            <p:nvPr/>
          </p:nvSpPr>
          <p:spPr>
            <a:xfrm rot="10800000">
              <a:off x="1323906" y="4681426"/>
              <a:ext cx="307794" cy="302265"/>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
            <p:cNvSpPr/>
            <p:nvPr/>
          </p:nvSpPr>
          <p:spPr>
            <a:xfrm rot="10800000">
              <a:off x="1238597" y="4670175"/>
              <a:ext cx="181841" cy="322150"/>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
            <p:cNvSpPr/>
            <p:nvPr/>
          </p:nvSpPr>
          <p:spPr>
            <a:xfrm rot="10800000">
              <a:off x="1162228" y="4661763"/>
              <a:ext cx="191599" cy="337438"/>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
            <p:cNvSpPr/>
            <p:nvPr/>
          </p:nvSpPr>
          <p:spPr>
            <a:xfrm rot="10800000">
              <a:off x="1540260" y="4659145"/>
              <a:ext cx="171935" cy="334333"/>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7"/>
            <p:cNvSpPr/>
            <p:nvPr/>
          </p:nvSpPr>
          <p:spPr>
            <a:xfrm rot="10800000">
              <a:off x="1620903" y="4671639"/>
              <a:ext cx="170175" cy="325714"/>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7"/>
            <p:cNvSpPr/>
            <p:nvPr/>
          </p:nvSpPr>
          <p:spPr>
            <a:xfrm rot="10800000">
              <a:off x="1106009" y="4898308"/>
              <a:ext cx="142897" cy="99503"/>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
            <p:cNvSpPr/>
            <p:nvPr/>
          </p:nvSpPr>
          <p:spPr>
            <a:xfrm rot="10800000">
              <a:off x="1100714" y="4664322"/>
              <a:ext cx="120971" cy="105447"/>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
            <p:cNvSpPr/>
            <p:nvPr/>
          </p:nvSpPr>
          <p:spPr>
            <a:xfrm rot="10800000">
              <a:off x="694822" y="4681426"/>
              <a:ext cx="307794" cy="302265"/>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
            <p:cNvSpPr/>
            <p:nvPr/>
          </p:nvSpPr>
          <p:spPr>
            <a:xfrm rot="10800000">
              <a:off x="609528" y="4670175"/>
              <a:ext cx="181826" cy="322150"/>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
            <p:cNvSpPr/>
            <p:nvPr/>
          </p:nvSpPr>
          <p:spPr>
            <a:xfrm rot="10800000">
              <a:off x="533145" y="4661763"/>
              <a:ext cx="191658" cy="337438"/>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
            <p:cNvSpPr/>
            <p:nvPr/>
          </p:nvSpPr>
          <p:spPr>
            <a:xfrm rot="10800000">
              <a:off x="911176" y="4659145"/>
              <a:ext cx="171920" cy="334333"/>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
            <p:cNvSpPr/>
            <p:nvPr/>
          </p:nvSpPr>
          <p:spPr>
            <a:xfrm rot="10800000">
              <a:off x="991878" y="4671639"/>
              <a:ext cx="170131" cy="325714"/>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7"/>
            <p:cNvSpPr/>
            <p:nvPr/>
          </p:nvSpPr>
          <p:spPr>
            <a:xfrm rot="10800000">
              <a:off x="325735" y="4655761"/>
              <a:ext cx="312037" cy="356614"/>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
            <p:cNvSpPr/>
            <p:nvPr/>
          </p:nvSpPr>
          <p:spPr>
            <a:xfrm rot="10800000">
              <a:off x="8662225" y="4655700"/>
              <a:ext cx="312075" cy="356675"/>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
            <p:cNvSpPr/>
            <p:nvPr/>
          </p:nvSpPr>
          <p:spPr>
            <a:xfrm rot="10800000">
              <a:off x="383938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7"/>
            <p:cNvSpPr/>
            <p:nvPr/>
          </p:nvSpPr>
          <p:spPr>
            <a:xfrm rot="10800000">
              <a:off x="375409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7"/>
            <p:cNvSpPr/>
            <p:nvPr/>
          </p:nvSpPr>
          <p:spPr>
            <a:xfrm rot="10800000">
              <a:off x="367796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
            <p:cNvSpPr/>
            <p:nvPr/>
          </p:nvSpPr>
          <p:spPr>
            <a:xfrm rot="10800000">
              <a:off x="405575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
            <p:cNvSpPr/>
            <p:nvPr/>
          </p:nvSpPr>
          <p:spPr>
            <a:xfrm rot="10800000">
              <a:off x="413663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7"/>
            <p:cNvSpPr/>
            <p:nvPr/>
          </p:nvSpPr>
          <p:spPr>
            <a:xfrm rot="10800000">
              <a:off x="362175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7"/>
            <p:cNvSpPr/>
            <p:nvPr/>
          </p:nvSpPr>
          <p:spPr>
            <a:xfrm rot="10800000">
              <a:off x="361622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7"/>
            <p:cNvSpPr/>
            <p:nvPr/>
          </p:nvSpPr>
          <p:spPr>
            <a:xfrm rot="10800000">
              <a:off x="447469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
            <p:cNvSpPr/>
            <p:nvPr/>
          </p:nvSpPr>
          <p:spPr>
            <a:xfrm rot="10800000">
              <a:off x="438940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
            <p:cNvSpPr/>
            <p:nvPr/>
          </p:nvSpPr>
          <p:spPr>
            <a:xfrm rot="10800000">
              <a:off x="431327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
            <p:cNvSpPr/>
            <p:nvPr/>
          </p:nvSpPr>
          <p:spPr>
            <a:xfrm rot="10800000">
              <a:off x="4691073"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
            <p:cNvSpPr/>
            <p:nvPr/>
          </p:nvSpPr>
          <p:spPr>
            <a:xfrm rot="10800000">
              <a:off x="477195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
            <p:cNvSpPr/>
            <p:nvPr/>
          </p:nvSpPr>
          <p:spPr>
            <a:xfrm rot="10800000">
              <a:off x="425706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7"/>
            <p:cNvSpPr/>
            <p:nvPr/>
          </p:nvSpPr>
          <p:spPr>
            <a:xfrm rot="10800000">
              <a:off x="425153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
            <p:cNvSpPr/>
            <p:nvPr/>
          </p:nvSpPr>
          <p:spPr>
            <a:xfrm rot="10800000">
              <a:off x="5115951"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
            <p:cNvSpPr/>
            <p:nvPr/>
          </p:nvSpPr>
          <p:spPr>
            <a:xfrm rot="10800000">
              <a:off x="5030664"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
            <p:cNvSpPr/>
            <p:nvPr/>
          </p:nvSpPr>
          <p:spPr>
            <a:xfrm rot="10800000">
              <a:off x="4954530"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
            <p:cNvSpPr/>
            <p:nvPr/>
          </p:nvSpPr>
          <p:spPr>
            <a:xfrm rot="10800000">
              <a:off x="533232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
            <p:cNvSpPr/>
            <p:nvPr/>
          </p:nvSpPr>
          <p:spPr>
            <a:xfrm rot="10800000">
              <a:off x="5413208"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
            <p:cNvSpPr/>
            <p:nvPr/>
          </p:nvSpPr>
          <p:spPr>
            <a:xfrm rot="10800000">
              <a:off x="4898319"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
            <p:cNvSpPr/>
            <p:nvPr/>
          </p:nvSpPr>
          <p:spPr>
            <a:xfrm rot="10800000">
              <a:off x="4892791"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
            <p:cNvSpPr/>
            <p:nvPr/>
          </p:nvSpPr>
          <p:spPr>
            <a:xfrm rot="10800000">
              <a:off x="5750786"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
            <p:cNvSpPr/>
            <p:nvPr/>
          </p:nvSpPr>
          <p:spPr>
            <a:xfrm rot="10800000">
              <a:off x="5665499"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
            <p:cNvSpPr/>
            <p:nvPr/>
          </p:nvSpPr>
          <p:spPr>
            <a:xfrm rot="10800000">
              <a:off x="5589365"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
            <p:cNvSpPr/>
            <p:nvPr/>
          </p:nvSpPr>
          <p:spPr>
            <a:xfrm rot="10800000">
              <a:off x="5967164"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
            <p:cNvSpPr/>
            <p:nvPr/>
          </p:nvSpPr>
          <p:spPr>
            <a:xfrm rot="10800000">
              <a:off x="6048043"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
            <p:cNvSpPr/>
            <p:nvPr/>
          </p:nvSpPr>
          <p:spPr>
            <a:xfrm rot="10800000">
              <a:off x="5533154"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
            <p:cNvSpPr/>
            <p:nvPr/>
          </p:nvSpPr>
          <p:spPr>
            <a:xfrm rot="10800000">
              <a:off x="5527626"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
            <p:cNvSpPr/>
            <p:nvPr/>
          </p:nvSpPr>
          <p:spPr>
            <a:xfrm rot="10800000">
              <a:off x="6393012"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
            <p:cNvSpPr/>
            <p:nvPr/>
          </p:nvSpPr>
          <p:spPr>
            <a:xfrm rot="10800000">
              <a:off x="6307725"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
            <p:cNvSpPr/>
            <p:nvPr/>
          </p:nvSpPr>
          <p:spPr>
            <a:xfrm rot="10800000">
              <a:off x="6231591"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
            <p:cNvSpPr/>
            <p:nvPr/>
          </p:nvSpPr>
          <p:spPr>
            <a:xfrm rot="10800000">
              <a:off x="6609389"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
            <p:cNvSpPr/>
            <p:nvPr/>
          </p:nvSpPr>
          <p:spPr>
            <a:xfrm rot="10800000">
              <a:off x="6690269"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7"/>
            <p:cNvSpPr/>
            <p:nvPr/>
          </p:nvSpPr>
          <p:spPr>
            <a:xfrm rot="10800000">
              <a:off x="6175380"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7"/>
            <p:cNvSpPr/>
            <p:nvPr/>
          </p:nvSpPr>
          <p:spPr>
            <a:xfrm rot="10800000">
              <a:off x="6169852"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
            <p:cNvSpPr/>
            <p:nvPr/>
          </p:nvSpPr>
          <p:spPr>
            <a:xfrm rot="10800000">
              <a:off x="7024228"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
            <p:cNvSpPr/>
            <p:nvPr/>
          </p:nvSpPr>
          <p:spPr>
            <a:xfrm rot="10800000">
              <a:off x="6938941"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
            <p:cNvSpPr/>
            <p:nvPr/>
          </p:nvSpPr>
          <p:spPr>
            <a:xfrm rot="10800000">
              <a:off x="6862807"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
            <p:cNvSpPr/>
            <p:nvPr/>
          </p:nvSpPr>
          <p:spPr>
            <a:xfrm rot="10800000">
              <a:off x="7240605"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
            <p:cNvSpPr/>
            <p:nvPr/>
          </p:nvSpPr>
          <p:spPr>
            <a:xfrm rot="10800000">
              <a:off x="7321484"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
            <p:cNvSpPr/>
            <p:nvPr/>
          </p:nvSpPr>
          <p:spPr>
            <a:xfrm rot="10800000">
              <a:off x="6806596"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
            <p:cNvSpPr/>
            <p:nvPr/>
          </p:nvSpPr>
          <p:spPr>
            <a:xfrm rot="10800000">
              <a:off x="6801068"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
            <p:cNvSpPr/>
            <p:nvPr/>
          </p:nvSpPr>
          <p:spPr>
            <a:xfrm rot="10800000">
              <a:off x="7655473"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
            <p:cNvSpPr/>
            <p:nvPr/>
          </p:nvSpPr>
          <p:spPr>
            <a:xfrm rot="10800000">
              <a:off x="7570186"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
            <p:cNvSpPr/>
            <p:nvPr/>
          </p:nvSpPr>
          <p:spPr>
            <a:xfrm rot="10800000">
              <a:off x="7494052"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
            <p:cNvSpPr/>
            <p:nvPr/>
          </p:nvSpPr>
          <p:spPr>
            <a:xfrm rot="10800000">
              <a:off x="7871850"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
            <p:cNvSpPr/>
            <p:nvPr/>
          </p:nvSpPr>
          <p:spPr>
            <a:xfrm rot="10800000">
              <a:off x="7952730"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
            <p:cNvSpPr/>
            <p:nvPr/>
          </p:nvSpPr>
          <p:spPr>
            <a:xfrm rot="10800000">
              <a:off x="7437841"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
            <p:cNvSpPr/>
            <p:nvPr/>
          </p:nvSpPr>
          <p:spPr>
            <a:xfrm rot="10800000">
              <a:off x="7432313"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
            <p:cNvSpPr/>
            <p:nvPr/>
          </p:nvSpPr>
          <p:spPr>
            <a:xfrm rot="10800000">
              <a:off x="8289099" y="4681375"/>
              <a:ext cx="308068" cy="302316"/>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
            <p:cNvSpPr/>
            <p:nvPr/>
          </p:nvSpPr>
          <p:spPr>
            <a:xfrm rot="10800000">
              <a:off x="8203812" y="4670120"/>
              <a:ext cx="182049" cy="322205"/>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
            <p:cNvSpPr/>
            <p:nvPr/>
          </p:nvSpPr>
          <p:spPr>
            <a:xfrm rot="10800000">
              <a:off x="8127678" y="4661705"/>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
            <p:cNvSpPr/>
            <p:nvPr/>
          </p:nvSpPr>
          <p:spPr>
            <a:xfrm rot="10800000">
              <a:off x="8505476" y="4659089"/>
              <a:ext cx="172186" cy="334390"/>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
            <p:cNvSpPr/>
            <p:nvPr/>
          </p:nvSpPr>
          <p:spPr>
            <a:xfrm rot="10800000">
              <a:off x="8586356" y="4671584"/>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
            <p:cNvSpPr/>
            <p:nvPr/>
          </p:nvSpPr>
          <p:spPr>
            <a:xfrm rot="10800000">
              <a:off x="8071467" y="489829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
            <p:cNvSpPr/>
            <p:nvPr/>
          </p:nvSpPr>
          <p:spPr>
            <a:xfrm rot="10800000">
              <a:off x="8065939" y="4664304"/>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20" name="Shape 720"/>
        <p:cNvGrpSpPr/>
        <p:nvPr/>
      </p:nvGrpSpPr>
      <p:grpSpPr>
        <a:xfrm>
          <a:off x="0" y="0"/>
          <a:ext cx="0" cy="0"/>
          <a:chOff x="0" y="0"/>
          <a:chExt cx="0" cy="0"/>
        </a:xfrm>
      </p:grpSpPr>
      <p:sp>
        <p:nvSpPr>
          <p:cNvPr id="721" name="Google Shape;721;p8"/>
          <p:cNvSpPr txBox="1"/>
          <p:nvPr>
            <p:ph type="title"/>
          </p:nvPr>
        </p:nvSpPr>
        <p:spPr>
          <a:xfrm>
            <a:off x="1388100" y="12309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8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722" name="Google Shape;722;p8"/>
          <p:cNvGrpSpPr/>
          <p:nvPr/>
        </p:nvGrpSpPr>
        <p:grpSpPr>
          <a:xfrm>
            <a:off x="485130" y="656407"/>
            <a:ext cx="2648110" cy="2624438"/>
            <a:chOff x="485130" y="186257"/>
            <a:chExt cx="2648110" cy="2624438"/>
          </a:xfrm>
        </p:grpSpPr>
        <p:sp>
          <p:nvSpPr>
            <p:cNvPr id="723" name="Google Shape;723;p8"/>
            <p:cNvSpPr/>
            <p:nvPr/>
          </p:nvSpPr>
          <p:spPr>
            <a:xfrm rot="10800000">
              <a:off x="1919773" y="511552"/>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8"/>
            <p:cNvSpPr/>
            <p:nvPr/>
          </p:nvSpPr>
          <p:spPr>
            <a:xfrm rot="10800000">
              <a:off x="1076144" y="511552"/>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5" name="Google Shape;725;p8"/>
            <p:cNvGrpSpPr/>
            <p:nvPr/>
          </p:nvGrpSpPr>
          <p:grpSpPr>
            <a:xfrm>
              <a:off x="485130" y="186257"/>
              <a:ext cx="2648110" cy="2624438"/>
              <a:chOff x="1041814" y="664311"/>
              <a:chExt cx="2648110" cy="2624438"/>
            </a:xfrm>
          </p:grpSpPr>
          <p:sp>
            <p:nvSpPr>
              <p:cNvPr id="726" name="Google Shape;726;p8"/>
              <p:cNvSpPr/>
              <p:nvPr/>
            </p:nvSpPr>
            <p:spPr>
              <a:xfrm rot="10800000">
                <a:off x="2781609" y="698730"/>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8"/>
              <p:cNvSpPr/>
              <p:nvPr/>
            </p:nvSpPr>
            <p:spPr>
              <a:xfrm rot="10800000">
                <a:off x="2667214" y="683642"/>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8"/>
              <p:cNvSpPr/>
              <p:nvPr/>
            </p:nvSpPr>
            <p:spPr>
              <a:xfrm rot="10800000">
                <a:off x="2565119" y="672360"/>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8"/>
              <p:cNvSpPr/>
              <p:nvPr/>
            </p:nvSpPr>
            <p:spPr>
              <a:xfrm rot="10800000">
                <a:off x="3071748" y="668851"/>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8"/>
              <p:cNvSpPr/>
              <p:nvPr/>
            </p:nvSpPr>
            <p:spPr>
              <a:xfrm rot="10800000">
                <a:off x="3180208" y="685605"/>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8"/>
              <p:cNvSpPr/>
              <p:nvPr/>
            </p:nvSpPr>
            <p:spPr>
              <a:xfrm rot="10800000">
                <a:off x="2482314" y="67580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8"/>
              <p:cNvSpPr/>
              <p:nvPr/>
            </p:nvSpPr>
            <p:spPr>
              <a:xfrm rot="10800000">
                <a:off x="1938316" y="698730"/>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8"/>
              <p:cNvSpPr/>
              <p:nvPr/>
            </p:nvSpPr>
            <p:spPr>
              <a:xfrm rot="10800000">
                <a:off x="1823922" y="683642"/>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
              <p:cNvSpPr/>
              <p:nvPr/>
            </p:nvSpPr>
            <p:spPr>
              <a:xfrm rot="10800000">
                <a:off x="1721490" y="672360"/>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
              <p:cNvSpPr/>
              <p:nvPr/>
            </p:nvSpPr>
            <p:spPr>
              <a:xfrm rot="10800000">
                <a:off x="2228238" y="668851"/>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8"/>
              <p:cNvSpPr/>
              <p:nvPr/>
            </p:nvSpPr>
            <p:spPr>
              <a:xfrm rot="10800000">
                <a:off x="2336599" y="685605"/>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8"/>
              <p:cNvSpPr/>
              <p:nvPr/>
            </p:nvSpPr>
            <p:spPr>
              <a:xfrm rot="10800000">
                <a:off x="1639002" y="675803"/>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
              <p:cNvSpPr/>
              <p:nvPr/>
            </p:nvSpPr>
            <p:spPr>
              <a:xfrm rot="10800000">
                <a:off x="1094687" y="698730"/>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
              <p:cNvSpPr/>
              <p:nvPr/>
            </p:nvSpPr>
            <p:spPr>
              <a:xfrm rot="10800000">
                <a:off x="1492989" y="685605"/>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8"/>
              <p:cNvSpPr/>
              <p:nvPr/>
            </p:nvSpPr>
            <p:spPr>
              <a:xfrm rot="10800000">
                <a:off x="3271484" y="664311"/>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1" name="Google Shape;741;p8"/>
              <p:cNvGrpSpPr/>
              <p:nvPr/>
            </p:nvGrpSpPr>
            <p:grpSpPr>
              <a:xfrm>
                <a:off x="1041814" y="1091815"/>
                <a:ext cx="478239" cy="2196934"/>
                <a:chOff x="2298156" y="582319"/>
                <a:chExt cx="478239" cy="2196934"/>
              </a:xfrm>
            </p:grpSpPr>
            <p:sp>
              <p:nvSpPr>
                <p:cNvPr id="742" name="Google Shape;742;p8"/>
                <p:cNvSpPr/>
                <p:nvPr/>
              </p:nvSpPr>
              <p:spPr>
                <a:xfrm rot="-5400000">
                  <a:off x="2332766" y="1874795"/>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8"/>
                <p:cNvSpPr/>
                <p:nvPr/>
              </p:nvSpPr>
              <p:spPr>
                <a:xfrm rot="-5400000">
                  <a:off x="2419005" y="1662581"/>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8"/>
                <p:cNvSpPr/>
                <p:nvPr/>
              </p:nvSpPr>
              <p:spPr>
                <a:xfrm rot="-5400000">
                  <a:off x="2413612" y="1556660"/>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8"/>
                <p:cNvSpPr/>
                <p:nvPr/>
              </p:nvSpPr>
              <p:spPr>
                <a:xfrm rot="-5400000">
                  <a:off x="2432240" y="2052334"/>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8"/>
                <p:cNvSpPr/>
                <p:nvPr/>
              </p:nvSpPr>
              <p:spPr>
                <a:xfrm rot="-5400000">
                  <a:off x="2422753" y="2165086"/>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8"/>
                <p:cNvSpPr/>
                <p:nvPr/>
              </p:nvSpPr>
              <p:spPr>
                <a:xfrm rot="-5400000">
                  <a:off x="2613094" y="158204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8"/>
                <p:cNvSpPr/>
                <p:nvPr/>
              </p:nvSpPr>
              <p:spPr>
                <a:xfrm rot="-5400000">
                  <a:off x="2332915" y="1031354"/>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8"/>
                <p:cNvSpPr/>
                <p:nvPr/>
              </p:nvSpPr>
              <p:spPr>
                <a:xfrm rot="-5400000">
                  <a:off x="2419164" y="819130"/>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8"/>
                <p:cNvSpPr/>
                <p:nvPr/>
              </p:nvSpPr>
              <p:spPr>
                <a:xfrm rot="-5400000">
                  <a:off x="2413612" y="713030"/>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8"/>
                <p:cNvSpPr/>
                <p:nvPr/>
              </p:nvSpPr>
              <p:spPr>
                <a:xfrm rot="-5400000">
                  <a:off x="2432290" y="1208774"/>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
                <p:cNvSpPr/>
                <p:nvPr/>
              </p:nvSpPr>
              <p:spPr>
                <a:xfrm rot="-5400000">
                  <a:off x="2422743" y="1321487"/>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8"/>
                <p:cNvSpPr/>
                <p:nvPr/>
              </p:nvSpPr>
              <p:spPr>
                <a:xfrm rot="-5400000">
                  <a:off x="2613084" y="738741"/>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
                <p:cNvSpPr/>
                <p:nvPr/>
              </p:nvSpPr>
              <p:spPr>
                <a:xfrm rot="-5400000">
                  <a:off x="2422594" y="478026"/>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8"/>
                <p:cNvSpPr/>
                <p:nvPr/>
              </p:nvSpPr>
              <p:spPr>
                <a:xfrm rot="-5400000">
                  <a:off x="2328056" y="233091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756" name="Google Shape;756;p8"/>
          <p:cNvGrpSpPr/>
          <p:nvPr/>
        </p:nvGrpSpPr>
        <p:grpSpPr>
          <a:xfrm rot="10800000">
            <a:off x="5994830" y="1856382"/>
            <a:ext cx="2648110" cy="2624438"/>
            <a:chOff x="485130" y="186257"/>
            <a:chExt cx="2648110" cy="2624438"/>
          </a:xfrm>
        </p:grpSpPr>
        <p:sp>
          <p:nvSpPr>
            <p:cNvPr id="757" name="Google Shape;757;p8"/>
            <p:cNvSpPr/>
            <p:nvPr/>
          </p:nvSpPr>
          <p:spPr>
            <a:xfrm rot="10800000">
              <a:off x="1919773" y="511552"/>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8"/>
            <p:cNvSpPr/>
            <p:nvPr/>
          </p:nvSpPr>
          <p:spPr>
            <a:xfrm rot="10800000">
              <a:off x="1076144" y="511552"/>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9" name="Google Shape;759;p8"/>
            <p:cNvGrpSpPr/>
            <p:nvPr/>
          </p:nvGrpSpPr>
          <p:grpSpPr>
            <a:xfrm>
              <a:off x="485130" y="186257"/>
              <a:ext cx="2648110" cy="2624438"/>
              <a:chOff x="1041814" y="664311"/>
              <a:chExt cx="2648110" cy="2624438"/>
            </a:xfrm>
          </p:grpSpPr>
          <p:sp>
            <p:nvSpPr>
              <p:cNvPr id="760" name="Google Shape;760;p8"/>
              <p:cNvSpPr/>
              <p:nvPr/>
            </p:nvSpPr>
            <p:spPr>
              <a:xfrm rot="10800000">
                <a:off x="2781609" y="698730"/>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8"/>
              <p:cNvSpPr/>
              <p:nvPr/>
            </p:nvSpPr>
            <p:spPr>
              <a:xfrm rot="10800000">
                <a:off x="2667214" y="683642"/>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8"/>
              <p:cNvSpPr/>
              <p:nvPr/>
            </p:nvSpPr>
            <p:spPr>
              <a:xfrm rot="10800000">
                <a:off x="2565119" y="672360"/>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8"/>
              <p:cNvSpPr/>
              <p:nvPr/>
            </p:nvSpPr>
            <p:spPr>
              <a:xfrm rot="10800000">
                <a:off x="3071748" y="668851"/>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8"/>
              <p:cNvSpPr/>
              <p:nvPr/>
            </p:nvSpPr>
            <p:spPr>
              <a:xfrm rot="10800000">
                <a:off x="3180208" y="685605"/>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8"/>
              <p:cNvSpPr/>
              <p:nvPr/>
            </p:nvSpPr>
            <p:spPr>
              <a:xfrm rot="10800000">
                <a:off x="2482314" y="67580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8"/>
              <p:cNvSpPr/>
              <p:nvPr/>
            </p:nvSpPr>
            <p:spPr>
              <a:xfrm rot="10800000">
                <a:off x="1938316" y="698730"/>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8"/>
              <p:cNvSpPr/>
              <p:nvPr/>
            </p:nvSpPr>
            <p:spPr>
              <a:xfrm rot="10800000">
                <a:off x="1823922" y="683642"/>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8"/>
              <p:cNvSpPr/>
              <p:nvPr/>
            </p:nvSpPr>
            <p:spPr>
              <a:xfrm rot="10800000">
                <a:off x="1721490" y="672360"/>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8"/>
              <p:cNvSpPr/>
              <p:nvPr/>
            </p:nvSpPr>
            <p:spPr>
              <a:xfrm rot="10800000">
                <a:off x="2228238" y="668851"/>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8"/>
              <p:cNvSpPr/>
              <p:nvPr/>
            </p:nvSpPr>
            <p:spPr>
              <a:xfrm rot="10800000">
                <a:off x="2336599" y="685605"/>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8"/>
              <p:cNvSpPr/>
              <p:nvPr/>
            </p:nvSpPr>
            <p:spPr>
              <a:xfrm rot="10800000">
                <a:off x="1639002" y="675803"/>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8"/>
              <p:cNvSpPr/>
              <p:nvPr/>
            </p:nvSpPr>
            <p:spPr>
              <a:xfrm rot="10800000">
                <a:off x="1094687" y="698730"/>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8"/>
              <p:cNvSpPr/>
              <p:nvPr/>
            </p:nvSpPr>
            <p:spPr>
              <a:xfrm rot="10800000">
                <a:off x="1492989" y="685605"/>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8"/>
              <p:cNvSpPr/>
              <p:nvPr/>
            </p:nvSpPr>
            <p:spPr>
              <a:xfrm rot="10800000">
                <a:off x="3271484" y="664311"/>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5" name="Google Shape;775;p8"/>
              <p:cNvGrpSpPr/>
              <p:nvPr/>
            </p:nvGrpSpPr>
            <p:grpSpPr>
              <a:xfrm>
                <a:off x="1041814" y="1091815"/>
                <a:ext cx="478239" cy="2196934"/>
                <a:chOff x="2298156" y="582319"/>
                <a:chExt cx="478239" cy="2196934"/>
              </a:xfrm>
            </p:grpSpPr>
            <p:sp>
              <p:nvSpPr>
                <p:cNvPr id="776" name="Google Shape;776;p8"/>
                <p:cNvSpPr/>
                <p:nvPr/>
              </p:nvSpPr>
              <p:spPr>
                <a:xfrm rot="-5400000">
                  <a:off x="2332766" y="1874795"/>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8"/>
                <p:cNvSpPr/>
                <p:nvPr/>
              </p:nvSpPr>
              <p:spPr>
                <a:xfrm rot="-5400000">
                  <a:off x="2419005" y="1662581"/>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8"/>
                <p:cNvSpPr/>
                <p:nvPr/>
              </p:nvSpPr>
              <p:spPr>
                <a:xfrm rot="-5400000">
                  <a:off x="2413612" y="1556660"/>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8"/>
                <p:cNvSpPr/>
                <p:nvPr/>
              </p:nvSpPr>
              <p:spPr>
                <a:xfrm rot="-5400000">
                  <a:off x="2432240" y="2052334"/>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8"/>
                <p:cNvSpPr/>
                <p:nvPr/>
              </p:nvSpPr>
              <p:spPr>
                <a:xfrm rot="-5400000">
                  <a:off x="2422753" y="2165086"/>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8"/>
                <p:cNvSpPr/>
                <p:nvPr/>
              </p:nvSpPr>
              <p:spPr>
                <a:xfrm rot="-5400000">
                  <a:off x="2613094" y="158204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8"/>
                <p:cNvSpPr/>
                <p:nvPr/>
              </p:nvSpPr>
              <p:spPr>
                <a:xfrm rot="-5400000">
                  <a:off x="2332915" y="1031354"/>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8"/>
                <p:cNvSpPr/>
                <p:nvPr/>
              </p:nvSpPr>
              <p:spPr>
                <a:xfrm rot="-5400000">
                  <a:off x="2419164" y="819130"/>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8"/>
                <p:cNvSpPr/>
                <p:nvPr/>
              </p:nvSpPr>
              <p:spPr>
                <a:xfrm rot="-5400000">
                  <a:off x="2413612" y="713030"/>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8"/>
                <p:cNvSpPr/>
                <p:nvPr/>
              </p:nvSpPr>
              <p:spPr>
                <a:xfrm rot="-5400000">
                  <a:off x="2432290" y="1208774"/>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8"/>
                <p:cNvSpPr/>
                <p:nvPr/>
              </p:nvSpPr>
              <p:spPr>
                <a:xfrm rot="-5400000">
                  <a:off x="2422743" y="1321487"/>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8"/>
                <p:cNvSpPr/>
                <p:nvPr/>
              </p:nvSpPr>
              <p:spPr>
                <a:xfrm rot="-5400000">
                  <a:off x="2613084" y="738741"/>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8"/>
                <p:cNvSpPr/>
                <p:nvPr/>
              </p:nvSpPr>
              <p:spPr>
                <a:xfrm rot="-5400000">
                  <a:off x="2422594" y="478026"/>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8"/>
                <p:cNvSpPr/>
                <p:nvPr/>
              </p:nvSpPr>
              <p:spPr>
                <a:xfrm rot="-5400000">
                  <a:off x="2328056" y="233091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90" name="Shape 790"/>
        <p:cNvGrpSpPr/>
        <p:nvPr/>
      </p:nvGrpSpPr>
      <p:grpSpPr>
        <a:xfrm>
          <a:off x="0" y="0"/>
          <a:ext cx="0" cy="0"/>
          <a:chOff x="0" y="0"/>
          <a:chExt cx="0" cy="0"/>
        </a:xfrm>
      </p:grpSpPr>
      <p:sp>
        <p:nvSpPr>
          <p:cNvPr id="791" name="Google Shape;791;p9"/>
          <p:cNvSpPr txBox="1"/>
          <p:nvPr>
            <p:ph type="title"/>
          </p:nvPr>
        </p:nvSpPr>
        <p:spPr>
          <a:xfrm>
            <a:off x="1749200" y="1557575"/>
            <a:ext cx="3322200" cy="93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7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92" name="Google Shape;792;p9"/>
          <p:cNvSpPr txBox="1"/>
          <p:nvPr>
            <p:ph idx="1" type="subTitle"/>
          </p:nvPr>
        </p:nvSpPr>
        <p:spPr>
          <a:xfrm>
            <a:off x="1749200" y="2580644"/>
            <a:ext cx="3322200" cy="817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93" name="Google Shape;793;p9"/>
          <p:cNvGrpSpPr/>
          <p:nvPr/>
        </p:nvGrpSpPr>
        <p:grpSpPr>
          <a:xfrm>
            <a:off x="493686" y="183063"/>
            <a:ext cx="478239" cy="4777386"/>
            <a:chOff x="509011" y="183063"/>
            <a:chExt cx="478239" cy="4777386"/>
          </a:xfrm>
        </p:grpSpPr>
        <p:sp>
          <p:nvSpPr>
            <p:cNvPr id="794" name="Google Shape;794;p9"/>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9"/>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9"/>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9"/>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9"/>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9"/>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9"/>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9"/>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9"/>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9"/>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9"/>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9"/>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9"/>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9"/>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9"/>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9"/>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9"/>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9"/>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9"/>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9"/>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9"/>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9"/>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9"/>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9"/>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9"/>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9"/>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9"/>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9"/>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9"/>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9"/>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9"/>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9"/>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9"/>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9"/>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9"/>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9"/>
          <p:cNvGrpSpPr/>
          <p:nvPr/>
        </p:nvGrpSpPr>
        <p:grpSpPr>
          <a:xfrm>
            <a:off x="8172086" y="183063"/>
            <a:ext cx="478239" cy="4777386"/>
            <a:chOff x="509011" y="183063"/>
            <a:chExt cx="478239" cy="4777386"/>
          </a:xfrm>
        </p:grpSpPr>
        <p:sp>
          <p:nvSpPr>
            <p:cNvPr id="830" name="Google Shape;830;p9"/>
            <p:cNvSpPr/>
            <p:nvPr/>
          </p:nvSpPr>
          <p:spPr>
            <a:xfrm rot="5400000">
              <a:off x="539574" y="682167"/>
              <a:ext cx="413066" cy="405353"/>
            </a:xfrm>
            <a:custGeom>
              <a:rect b="b" l="l" r="r" t="t"/>
              <a:pathLst>
                <a:path extrusionOk="0" h="20444" w="20833">
                  <a:moveTo>
                    <a:pt x="13456" y="5341"/>
                  </a:moveTo>
                  <a:cubicBezTo>
                    <a:pt x="13518" y="5388"/>
                    <a:pt x="13563" y="5450"/>
                    <a:pt x="13610" y="5496"/>
                  </a:cubicBezTo>
                  <a:cubicBezTo>
                    <a:pt x="12976" y="5682"/>
                    <a:pt x="12342" y="5883"/>
                    <a:pt x="11693" y="6069"/>
                  </a:cubicBezTo>
                  <a:lnTo>
                    <a:pt x="11646" y="6022"/>
                  </a:lnTo>
                  <a:cubicBezTo>
                    <a:pt x="12250" y="5774"/>
                    <a:pt x="12852" y="5543"/>
                    <a:pt x="13456" y="5341"/>
                  </a:cubicBezTo>
                  <a:close/>
                  <a:moveTo>
                    <a:pt x="4393" y="10121"/>
                  </a:moveTo>
                  <a:lnTo>
                    <a:pt x="4315" y="10198"/>
                  </a:lnTo>
                  <a:cubicBezTo>
                    <a:pt x="3789" y="10461"/>
                    <a:pt x="3249" y="10709"/>
                    <a:pt x="2723" y="10971"/>
                  </a:cubicBezTo>
                  <a:cubicBezTo>
                    <a:pt x="2583" y="10847"/>
                    <a:pt x="2459" y="10723"/>
                    <a:pt x="2335" y="10600"/>
                  </a:cubicBezTo>
                  <a:cubicBezTo>
                    <a:pt x="2428" y="10523"/>
                    <a:pt x="2506" y="10445"/>
                    <a:pt x="2599" y="10368"/>
                  </a:cubicBezTo>
                  <a:cubicBezTo>
                    <a:pt x="2717" y="10447"/>
                    <a:pt x="2854" y="10494"/>
                    <a:pt x="3009" y="10494"/>
                  </a:cubicBezTo>
                  <a:cubicBezTo>
                    <a:pt x="3098" y="10494"/>
                    <a:pt x="3193" y="10479"/>
                    <a:pt x="3294" y="10445"/>
                  </a:cubicBezTo>
                  <a:cubicBezTo>
                    <a:pt x="3666" y="10337"/>
                    <a:pt x="4022" y="10229"/>
                    <a:pt x="4393" y="10121"/>
                  </a:cubicBezTo>
                  <a:close/>
                  <a:moveTo>
                    <a:pt x="18389" y="10600"/>
                  </a:moveTo>
                  <a:lnTo>
                    <a:pt x="18529" y="10740"/>
                  </a:lnTo>
                  <a:cubicBezTo>
                    <a:pt x="18343" y="10894"/>
                    <a:pt x="18172" y="11049"/>
                    <a:pt x="17987" y="11204"/>
                  </a:cubicBezTo>
                  <a:cubicBezTo>
                    <a:pt x="17910" y="11095"/>
                    <a:pt x="17786" y="10987"/>
                    <a:pt x="17662" y="10925"/>
                  </a:cubicBezTo>
                  <a:cubicBezTo>
                    <a:pt x="17910" y="10816"/>
                    <a:pt x="18141" y="10709"/>
                    <a:pt x="18389" y="10600"/>
                  </a:cubicBezTo>
                  <a:close/>
                  <a:moveTo>
                    <a:pt x="5150" y="12317"/>
                  </a:moveTo>
                  <a:lnTo>
                    <a:pt x="5676" y="12843"/>
                  </a:lnTo>
                  <a:cubicBezTo>
                    <a:pt x="5460" y="12967"/>
                    <a:pt x="5243" y="13090"/>
                    <a:pt x="5043" y="13214"/>
                  </a:cubicBezTo>
                  <a:cubicBezTo>
                    <a:pt x="4795" y="12981"/>
                    <a:pt x="4563" y="12750"/>
                    <a:pt x="4315" y="12517"/>
                  </a:cubicBezTo>
                  <a:cubicBezTo>
                    <a:pt x="4593" y="12456"/>
                    <a:pt x="4872" y="12379"/>
                    <a:pt x="5150" y="12317"/>
                  </a:cubicBezTo>
                  <a:close/>
                  <a:moveTo>
                    <a:pt x="13935" y="14853"/>
                  </a:moveTo>
                  <a:lnTo>
                    <a:pt x="13935" y="14853"/>
                  </a:lnTo>
                  <a:cubicBezTo>
                    <a:pt x="13780" y="14992"/>
                    <a:pt x="13625" y="15147"/>
                    <a:pt x="13471" y="15286"/>
                  </a:cubicBezTo>
                  <a:cubicBezTo>
                    <a:pt x="13456" y="15225"/>
                    <a:pt x="13425" y="15178"/>
                    <a:pt x="13394" y="15116"/>
                  </a:cubicBezTo>
                  <a:cubicBezTo>
                    <a:pt x="13580" y="15039"/>
                    <a:pt x="13765" y="14946"/>
                    <a:pt x="13935" y="14853"/>
                  </a:cubicBezTo>
                  <a:close/>
                  <a:moveTo>
                    <a:pt x="9017" y="16864"/>
                  </a:moveTo>
                  <a:cubicBezTo>
                    <a:pt x="8986" y="16910"/>
                    <a:pt x="8971" y="16957"/>
                    <a:pt x="8955" y="17002"/>
                  </a:cubicBezTo>
                  <a:lnTo>
                    <a:pt x="8816" y="16864"/>
                  </a:lnTo>
                  <a:close/>
                  <a:moveTo>
                    <a:pt x="10996" y="17637"/>
                  </a:moveTo>
                  <a:cubicBezTo>
                    <a:pt x="10765" y="17869"/>
                    <a:pt x="10532" y="18085"/>
                    <a:pt x="10301" y="18302"/>
                  </a:cubicBezTo>
                  <a:lnTo>
                    <a:pt x="10161" y="18163"/>
                  </a:lnTo>
                  <a:cubicBezTo>
                    <a:pt x="10177" y="18163"/>
                    <a:pt x="10192" y="18163"/>
                    <a:pt x="10208" y="18147"/>
                  </a:cubicBezTo>
                  <a:lnTo>
                    <a:pt x="10996" y="17637"/>
                  </a:lnTo>
                  <a:close/>
                  <a:moveTo>
                    <a:pt x="10486" y="1"/>
                  </a:moveTo>
                  <a:cubicBezTo>
                    <a:pt x="10285" y="1"/>
                    <a:pt x="10078" y="89"/>
                    <a:pt x="9899" y="300"/>
                  </a:cubicBezTo>
                  <a:cubicBezTo>
                    <a:pt x="6991" y="3764"/>
                    <a:pt x="3805" y="6997"/>
                    <a:pt x="372" y="9935"/>
                  </a:cubicBezTo>
                  <a:cubicBezTo>
                    <a:pt x="1" y="10245"/>
                    <a:pt x="47" y="10878"/>
                    <a:pt x="372" y="11204"/>
                  </a:cubicBezTo>
                  <a:cubicBezTo>
                    <a:pt x="1593" y="12379"/>
                    <a:pt x="2799" y="13554"/>
                    <a:pt x="4022" y="14730"/>
                  </a:cubicBezTo>
                  <a:cubicBezTo>
                    <a:pt x="4115" y="15023"/>
                    <a:pt x="4331" y="15286"/>
                    <a:pt x="4640" y="15332"/>
                  </a:cubicBezTo>
                  <a:cubicBezTo>
                    <a:pt x="6326" y="16957"/>
                    <a:pt x="7996" y="18565"/>
                    <a:pt x="9682" y="20188"/>
                  </a:cubicBezTo>
                  <a:cubicBezTo>
                    <a:pt x="9860" y="20359"/>
                    <a:pt x="10088" y="20444"/>
                    <a:pt x="10316" y="20444"/>
                  </a:cubicBezTo>
                  <a:cubicBezTo>
                    <a:pt x="10544" y="20444"/>
                    <a:pt x="10772" y="20359"/>
                    <a:pt x="10950" y="20188"/>
                  </a:cubicBezTo>
                  <a:cubicBezTo>
                    <a:pt x="14013" y="17173"/>
                    <a:pt x="17182" y="14250"/>
                    <a:pt x="20446" y="11435"/>
                  </a:cubicBezTo>
                  <a:cubicBezTo>
                    <a:pt x="20832" y="11111"/>
                    <a:pt x="20770" y="10507"/>
                    <a:pt x="20446" y="10167"/>
                  </a:cubicBezTo>
                  <a:cubicBezTo>
                    <a:pt x="17415" y="6966"/>
                    <a:pt x="14399" y="3733"/>
                    <a:pt x="11414" y="470"/>
                  </a:cubicBezTo>
                  <a:cubicBezTo>
                    <a:pt x="11291" y="347"/>
                    <a:pt x="11167" y="269"/>
                    <a:pt x="11027" y="223"/>
                  </a:cubicBezTo>
                  <a:cubicBezTo>
                    <a:pt x="10874" y="85"/>
                    <a:pt x="10683" y="1"/>
                    <a:pt x="104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9"/>
            <p:cNvSpPr/>
            <p:nvPr/>
          </p:nvSpPr>
          <p:spPr>
            <a:xfrm rot="5400000">
              <a:off x="622304" y="867713"/>
              <a:ext cx="244096" cy="432021"/>
            </a:xfrm>
            <a:custGeom>
              <a:rect b="b" l="l" r="r" t="t"/>
              <a:pathLst>
                <a:path extrusionOk="0" h="21789" w="12311">
                  <a:moveTo>
                    <a:pt x="1302" y="0"/>
                  </a:moveTo>
                  <a:cubicBezTo>
                    <a:pt x="613" y="0"/>
                    <a:pt x="1" y="901"/>
                    <a:pt x="633" y="1533"/>
                  </a:cubicBezTo>
                  <a:cubicBezTo>
                    <a:pt x="3819" y="4781"/>
                    <a:pt x="7021" y="8014"/>
                    <a:pt x="10238" y="11215"/>
                  </a:cubicBezTo>
                  <a:cubicBezTo>
                    <a:pt x="9758" y="11818"/>
                    <a:pt x="9170" y="12313"/>
                    <a:pt x="8599" y="12839"/>
                  </a:cubicBezTo>
                  <a:cubicBezTo>
                    <a:pt x="7779" y="13596"/>
                    <a:pt x="7083" y="14462"/>
                    <a:pt x="6403" y="15345"/>
                  </a:cubicBezTo>
                  <a:cubicBezTo>
                    <a:pt x="5011" y="17139"/>
                    <a:pt x="3479" y="18731"/>
                    <a:pt x="1794" y="20278"/>
                  </a:cubicBezTo>
                  <a:cubicBezTo>
                    <a:pt x="1131" y="20893"/>
                    <a:pt x="1764" y="21788"/>
                    <a:pt x="2471" y="21788"/>
                  </a:cubicBezTo>
                  <a:cubicBezTo>
                    <a:pt x="2671" y="21788"/>
                    <a:pt x="2878" y="21716"/>
                    <a:pt x="3062" y="21546"/>
                  </a:cubicBezTo>
                  <a:cubicBezTo>
                    <a:pt x="4825" y="19922"/>
                    <a:pt x="6387" y="18252"/>
                    <a:pt x="7856" y="16365"/>
                  </a:cubicBezTo>
                  <a:cubicBezTo>
                    <a:pt x="8537" y="15499"/>
                    <a:pt x="9248" y="14664"/>
                    <a:pt x="10067" y="13906"/>
                  </a:cubicBezTo>
                  <a:cubicBezTo>
                    <a:pt x="10841" y="13210"/>
                    <a:pt x="11583" y="12530"/>
                    <a:pt x="12140" y="11633"/>
                  </a:cubicBezTo>
                  <a:cubicBezTo>
                    <a:pt x="12294" y="11385"/>
                    <a:pt x="12311" y="11122"/>
                    <a:pt x="12218" y="10921"/>
                  </a:cubicBezTo>
                  <a:cubicBezTo>
                    <a:pt x="12202" y="10736"/>
                    <a:pt x="12125" y="10565"/>
                    <a:pt x="11970"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9"/>
            <p:cNvSpPr/>
            <p:nvPr/>
          </p:nvSpPr>
          <p:spPr>
            <a:xfrm rot="5400000">
              <a:off x="614850" y="953133"/>
              <a:ext cx="256945" cy="452523"/>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9"/>
            <p:cNvSpPr/>
            <p:nvPr/>
          </p:nvSpPr>
          <p:spPr>
            <a:xfrm rot="5400000">
              <a:off x="622295" y="461622"/>
              <a:ext cx="230871" cy="448359"/>
            </a:xfrm>
            <a:custGeom>
              <a:rect b="b" l="l" r="r" t="t"/>
              <a:pathLst>
                <a:path extrusionOk="0" h="22613" w="11644">
                  <a:moveTo>
                    <a:pt x="10390" y="1"/>
                  </a:moveTo>
                  <a:cubicBezTo>
                    <a:pt x="10115" y="1"/>
                    <a:pt x="9840" y="124"/>
                    <a:pt x="9651" y="421"/>
                  </a:cubicBezTo>
                  <a:cubicBezTo>
                    <a:pt x="8538" y="2184"/>
                    <a:pt x="6837" y="3607"/>
                    <a:pt x="5383" y="5092"/>
                  </a:cubicBezTo>
                  <a:cubicBezTo>
                    <a:pt x="3744" y="6777"/>
                    <a:pt x="2088" y="8447"/>
                    <a:pt x="434" y="10133"/>
                  </a:cubicBezTo>
                  <a:cubicBezTo>
                    <a:pt x="294" y="10272"/>
                    <a:pt x="217" y="10443"/>
                    <a:pt x="186" y="10597"/>
                  </a:cubicBezTo>
                  <a:cubicBezTo>
                    <a:pt x="16" y="10907"/>
                    <a:pt x="1" y="11309"/>
                    <a:pt x="310" y="11633"/>
                  </a:cubicBezTo>
                  <a:cubicBezTo>
                    <a:pt x="3387" y="14973"/>
                    <a:pt x="6264" y="18500"/>
                    <a:pt x="8893" y="22211"/>
                  </a:cubicBezTo>
                  <a:cubicBezTo>
                    <a:pt x="9093" y="22495"/>
                    <a:pt x="9372" y="22612"/>
                    <a:pt x="9647" y="22612"/>
                  </a:cubicBezTo>
                  <a:cubicBezTo>
                    <a:pt x="10288" y="22612"/>
                    <a:pt x="10905" y="21975"/>
                    <a:pt x="10440" y="21314"/>
                  </a:cubicBezTo>
                  <a:cubicBezTo>
                    <a:pt x="7872" y="17695"/>
                    <a:pt x="5105" y="14247"/>
                    <a:pt x="2119" y="10969"/>
                  </a:cubicBezTo>
                  <a:cubicBezTo>
                    <a:pt x="3635" y="9422"/>
                    <a:pt x="5150" y="7890"/>
                    <a:pt x="6651" y="6360"/>
                  </a:cubicBezTo>
                  <a:cubicBezTo>
                    <a:pt x="8229" y="4766"/>
                    <a:pt x="9992" y="3220"/>
                    <a:pt x="11213" y="1333"/>
                  </a:cubicBezTo>
                  <a:cubicBezTo>
                    <a:pt x="11643" y="644"/>
                    <a:pt x="11019"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9"/>
            <p:cNvSpPr/>
            <p:nvPr/>
          </p:nvSpPr>
          <p:spPr>
            <a:xfrm rot="5400000">
              <a:off x="634756" y="360429"/>
              <a:ext cx="227897" cy="436800"/>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9"/>
            <p:cNvSpPr/>
            <p:nvPr/>
          </p:nvSpPr>
          <p:spPr>
            <a:xfrm rot="5400000">
              <a:off x="805342" y="1220878"/>
              <a:ext cx="191316" cy="133439"/>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9"/>
            <p:cNvSpPr/>
            <p:nvPr/>
          </p:nvSpPr>
          <p:spPr>
            <a:xfrm rot="5400000">
              <a:off x="510104" y="1238863"/>
              <a:ext cx="162209" cy="141410"/>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9"/>
            <p:cNvSpPr/>
            <p:nvPr/>
          </p:nvSpPr>
          <p:spPr>
            <a:xfrm rot="5400000">
              <a:off x="539723" y="1525608"/>
              <a:ext cx="412769" cy="405353"/>
            </a:xfrm>
            <a:custGeom>
              <a:rect b="b" l="l" r="r" t="t"/>
              <a:pathLst>
                <a:path extrusionOk="0" h="20444" w="20818">
                  <a:moveTo>
                    <a:pt x="13456" y="5341"/>
                  </a:moveTo>
                  <a:lnTo>
                    <a:pt x="13611" y="5496"/>
                  </a:lnTo>
                  <a:cubicBezTo>
                    <a:pt x="12977" y="5682"/>
                    <a:pt x="12328" y="5883"/>
                    <a:pt x="11693" y="6069"/>
                  </a:cubicBezTo>
                  <a:lnTo>
                    <a:pt x="11647" y="6022"/>
                  </a:lnTo>
                  <a:cubicBezTo>
                    <a:pt x="12250" y="5774"/>
                    <a:pt x="12853" y="5543"/>
                    <a:pt x="13456" y="5341"/>
                  </a:cubicBezTo>
                  <a:close/>
                  <a:moveTo>
                    <a:pt x="4378" y="10121"/>
                  </a:moveTo>
                  <a:lnTo>
                    <a:pt x="4378" y="10121"/>
                  </a:lnTo>
                  <a:cubicBezTo>
                    <a:pt x="4362" y="10152"/>
                    <a:pt x="4331" y="10167"/>
                    <a:pt x="4316" y="10198"/>
                  </a:cubicBezTo>
                  <a:cubicBezTo>
                    <a:pt x="3775" y="10461"/>
                    <a:pt x="3249" y="10709"/>
                    <a:pt x="2708" y="10971"/>
                  </a:cubicBezTo>
                  <a:lnTo>
                    <a:pt x="2337" y="10600"/>
                  </a:lnTo>
                  <a:cubicBezTo>
                    <a:pt x="2414" y="10523"/>
                    <a:pt x="2506" y="10445"/>
                    <a:pt x="2599" y="10368"/>
                  </a:cubicBezTo>
                  <a:cubicBezTo>
                    <a:pt x="2717" y="10447"/>
                    <a:pt x="2854" y="10494"/>
                    <a:pt x="3010" y="10494"/>
                  </a:cubicBezTo>
                  <a:cubicBezTo>
                    <a:pt x="3099" y="10494"/>
                    <a:pt x="3194" y="10479"/>
                    <a:pt x="3296" y="10445"/>
                  </a:cubicBezTo>
                  <a:cubicBezTo>
                    <a:pt x="3667" y="10337"/>
                    <a:pt x="4022" y="10229"/>
                    <a:pt x="4378" y="10121"/>
                  </a:cubicBezTo>
                  <a:close/>
                  <a:moveTo>
                    <a:pt x="18390" y="10600"/>
                  </a:moveTo>
                  <a:cubicBezTo>
                    <a:pt x="18436" y="10647"/>
                    <a:pt x="18483" y="10693"/>
                    <a:pt x="18514" y="10740"/>
                  </a:cubicBezTo>
                  <a:cubicBezTo>
                    <a:pt x="18343" y="10894"/>
                    <a:pt x="18174" y="11049"/>
                    <a:pt x="17988" y="11204"/>
                  </a:cubicBezTo>
                  <a:cubicBezTo>
                    <a:pt x="17910" y="11095"/>
                    <a:pt x="17786" y="10987"/>
                    <a:pt x="17663" y="10925"/>
                  </a:cubicBezTo>
                  <a:cubicBezTo>
                    <a:pt x="17910" y="10816"/>
                    <a:pt x="18143" y="10709"/>
                    <a:pt x="18390" y="10600"/>
                  </a:cubicBezTo>
                  <a:close/>
                  <a:moveTo>
                    <a:pt x="5152" y="12317"/>
                  </a:moveTo>
                  <a:cubicBezTo>
                    <a:pt x="5321" y="12487"/>
                    <a:pt x="5492" y="12672"/>
                    <a:pt x="5661" y="12843"/>
                  </a:cubicBezTo>
                  <a:cubicBezTo>
                    <a:pt x="5461" y="12967"/>
                    <a:pt x="5244" y="13090"/>
                    <a:pt x="5043" y="13214"/>
                  </a:cubicBezTo>
                  <a:cubicBezTo>
                    <a:pt x="4795" y="12981"/>
                    <a:pt x="4548" y="12750"/>
                    <a:pt x="4316" y="12517"/>
                  </a:cubicBezTo>
                  <a:cubicBezTo>
                    <a:pt x="4595" y="12456"/>
                    <a:pt x="4873" y="12379"/>
                    <a:pt x="5152" y="12317"/>
                  </a:cubicBezTo>
                  <a:close/>
                  <a:moveTo>
                    <a:pt x="13936" y="14853"/>
                  </a:moveTo>
                  <a:lnTo>
                    <a:pt x="13936" y="14853"/>
                  </a:lnTo>
                  <a:cubicBezTo>
                    <a:pt x="13781" y="14992"/>
                    <a:pt x="13627" y="15147"/>
                    <a:pt x="13456" y="15286"/>
                  </a:cubicBezTo>
                  <a:cubicBezTo>
                    <a:pt x="13441" y="15225"/>
                    <a:pt x="13425" y="15178"/>
                    <a:pt x="13394" y="15116"/>
                  </a:cubicBezTo>
                  <a:cubicBezTo>
                    <a:pt x="13580" y="15039"/>
                    <a:pt x="13750" y="14946"/>
                    <a:pt x="13936" y="14853"/>
                  </a:cubicBezTo>
                  <a:close/>
                  <a:moveTo>
                    <a:pt x="9018" y="16864"/>
                  </a:moveTo>
                  <a:cubicBezTo>
                    <a:pt x="8987" y="16910"/>
                    <a:pt x="8971" y="16957"/>
                    <a:pt x="8956" y="17002"/>
                  </a:cubicBezTo>
                  <a:lnTo>
                    <a:pt x="8816" y="16864"/>
                  </a:lnTo>
                  <a:close/>
                  <a:moveTo>
                    <a:pt x="10982" y="17637"/>
                  </a:moveTo>
                  <a:cubicBezTo>
                    <a:pt x="10765" y="17869"/>
                    <a:pt x="10534" y="18085"/>
                    <a:pt x="10301" y="18302"/>
                  </a:cubicBezTo>
                  <a:lnTo>
                    <a:pt x="10162" y="18163"/>
                  </a:lnTo>
                  <a:cubicBezTo>
                    <a:pt x="10177" y="18163"/>
                    <a:pt x="10193" y="18163"/>
                    <a:pt x="10193" y="18147"/>
                  </a:cubicBezTo>
                  <a:lnTo>
                    <a:pt x="10982" y="17637"/>
                  </a:lnTo>
                  <a:close/>
                  <a:moveTo>
                    <a:pt x="10488" y="1"/>
                  </a:moveTo>
                  <a:cubicBezTo>
                    <a:pt x="10287" y="1"/>
                    <a:pt x="10079" y="89"/>
                    <a:pt x="9899" y="300"/>
                  </a:cubicBezTo>
                  <a:cubicBezTo>
                    <a:pt x="6991" y="3764"/>
                    <a:pt x="3805" y="6997"/>
                    <a:pt x="372" y="9935"/>
                  </a:cubicBezTo>
                  <a:cubicBezTo>
                    <a:pt x="1" y="10245"/>
                    <a:pt x="48" y="10878"/>
                    <a:pt x="372" y="11204"/>
                  </a:cubicBezTo>
                  <a:cubicBezTo>
                    <a:pt x="1595" y="12379"/>
                    <a:pt x="2801" y="13554"/>
                    <a:pt x="4022" y="14730"/>
                  </a:cubicBezTo>
                  <a:cubicBezTo>
                    <a:pt x="4115" y="15023"/>
                    <a:pt x="4331" y="15286"/>
                    <a:pt x="4641" y="15332"/>
                  </a:cubicBezTo>
                  <a:cubicBezTo>
                    <a:pt x="6327" y="16957"/>
                    <a:pt x="7997" y="18565"/>
                    <a:pt x="9682" y="20188"/>
                  </a:cubicBezTo>
                  <a:cubicBezTo>
                    <a:pt x="9853" y="20359"/>
                    <a:pt x="10081" y="20444"/>
                    <a:pt x="10311" y="20444"/>
                  </a:cubicBezTo>
                  <a:cubicBezTo>
                    <a:pt x="10541" y="20444"/>
                    <a:pt x="10773" y="20359"/>
                    <a:pt x="10951" y="20188"/>
                  </a:cubicBezTo>
                  <a:cubicBezTo>
                    <a:pt x="14013" y="17173"/>
                    <a:pt x="17184" y="14250"/>
                    <a:pt x="20446" y="11435"/>
                  </a:cubicBezTo>
                  <a:cubicBezTo>
                    <a:pt x="20818" y="11111"/>
                    <a:pt x="20756" y="10507"/>
                    <a:pt x="20446" y="10167"/>
                  </a:cubicBezTo>
                  <a:cubicBezTo>
                    <a:pt x="17415" y="6966"/>
                    <a:pt x="14400" y="3733"/>
                    <a:pt x="11415" y="470"/>
                  </a:cubicBezTo>
                  <a:cubicBezTo>
                    <a:pt x="11291" y="347"/>
                    <a:pt x="11167" y="269"/>
                    <a:pt x="11029" y="223"/>
                  </a:cubicBezTo>
                  <a:cubicBezTo>
                    <a:pt x="10876" y="85"/>
                    <a:pt x="10685" y="1"/>
                    <a:pt x="10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9"/>
            <p:cNvSpPr/>
            <p:nvPr/>
          </p:nvSpPr>
          <p:spPr>
            <a:xfrm rot="5400000">
              <a:off x="622463" y="1711164"/>
              <a:ext cx="243779" cy="432021"/>
            </a:xfrm>
            <a:custGeom>
              <a:rect b="b" l="l" r="r" t="t"/>
              <a:pathLst>
                <a:path extrusionOk="0" h="21789" w="12295">
                  <a:moveTo>
                    <a:pt x="1302" y="0"/>
                  </a:moveTo>
                  <a:cubicBezTo>
                    <a:pt x="612" y="0"/>
                    <a:pt x="0" y="901"/>
                    <a:pt x="634" y="1533"/>
                  </a:cubicBezTo>
                  <a:cubicBezTo>
                    <a:pt x="3804" y="4781"/>
                    <a:pt x="7021" y="8014"/>
                    <a:pt x="10237" y="11215"/>
                  </a:cubicBezTo>
                  <a:cubicBezTo>
                    <a:pt x="9759" y="11818"/>
                    <a:pt x="9155" y="12313"/>
                    <a:pt x="8598" y="12839"/>
                  </a:cubicBezTo>
                  <a:cubicBezTo>
                    <a:pt x="7779" y="13596"/>
                    <a:pt x="7082" y="14462"/>
                    <a:pt x="6402" y="15345"/>
                  </a:cubicBezTo>
                  <a:cubicBezTo>
                    <a:pt x="4995" y="17139"/>
                    <a:pt x="3463" y="18731"/>
                    <a:pt x="1793" y="20278"/>
                  </a:cubicBezTo>
                  <a:cubicBezTo>
                    <a:pt x="1131" y="20893"/>
                    <a:pt x="1754" y="21788"/>
                    <a:pt x="2464" y="21788"/>
                  </a:cubicBezTo>
                  <a:cubicBezTo>
                    <a:pt x="2665" y="21788"/>
                    <a:pt x="2874" y="21716"/>
                    <a:pt x="3061" y="21546"/>
                  </a:cubicBezTo>
                  <a:cubicBezTo>
                    <a:pt x="4810" y="19922"/>
                    <a:pt x="6387" y="18252"/>
                    <a:pt x="7856" y="16365"/>
                  </a:cubicBezTo>
                  <a:cubicBezTo>
                    <a:pt x="8536" y="15499"/>
                    <a:pt x="9248" y="14664"/>
                    <a:pt x="10068" y="13906"/>
                  </a:cubicBezTo>
                  <a:cubicBezTo>
                    <a:pt x="10841" y="13210"/>
                    <a:pt x="11583" y="12530"/>
                    <a:pt x="12124" y="11633"/>
                  </a:cubicBezTo>
                  <a:cubicBezTo>
                    <a:pt x="12295" y="11385"/>
                    <a:pt x="12295" y="11122"/>
                    <a:pt x="12217" y="10921"/>
                  </a:cubicBezTo>
                  <a:cubicBezTo>
                    <a:pt x="12202" y="10736"/>
                    <a:pt x="12124" y="10565"/>
                    <a:pt x="11955" y="10410"/>
                  </a:cubicBezTo>
                  <a:cubicBezTo>
                    <a:pt x="8583" y="7055"/>
                    <a:pt x="5227" y="3667"/>
                    <a:pt x="1902" y="265"/>
                  </a:cubicBezTo>
                  <a:cubicBezTo>
                    <a:pt x="1715" y="79"/>
                    <a:pt x="1505"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9"/>
            <p:cNvSpPr/>
            <p:nvPr/>
          </p:nvSpPr>
          <p:spPr>
            <a:xfrm rot="5400000">
              <a:off x="614849" y="1796762"/>
              <a:ext cx="256945" cy="452523"/>
            </a:xfrm>
            <a:custGeom>
              <a:rect b="b" l="l" r="r" t="t"/>
              <a:pathLst>
                <a:path extrusionOk="0" h="22823" w="12959">
                  <a:moveTo>
                    <a:pt x="1413" y="1"/>
                  </a:moveTo>
                  <a:cubicBezTo>
                    <a:pt x="661" y="1"/>
                    <a:pt x="0" y="907"/>
                    <a:pt x="725" y="1472"/>
                  </a:cubicBezTo>
                  <a:cubicBezTo>
                    <a:pt x="2642" y="2988"/>
                    <a:pt x="4436" y="4613"/>
                    <a:pt x="6123" y="6376"/>
                  </a:cubicBezTo>
                  <a:cubicBezTo>
                    <a:pt x="7004" y="7287"/>
                    <a:pt x="7855" y="8246"/>
                    <a:pt x="8659" y="9221"/>
                  </a:cubicBezTo>
                  <a:cubicBezTo>
                    <a:pt x="9247" y="9917"/>
                    <a:pt x="9772" y="10799"/>
                    <a:pt x="10515" y="11356"/>
                  </a:cubicBezTo>
                  <a:cubicBezTo>
                    <a:pt x="8009" y="14696"/>
                    <a:pt x="5457" y="18037"/>
                    <a:pt x="3137" y="21501"/>
                  </a:cubicBezTo>
                  <a:cubicBezTo>
                    <a:pt x="2684" y="22181"/>
                    <a:pt x="3300" y="22823"/>
                    <a:pt x="3935" y="22823"/>
                  </a:cubicBezTo>
                  <a:cubicBezTo>
                    <a:pt x="4209" y="22823"/>
                    <a:pt x="4487" y="22702"/>
                    <a:pt x="4684" y="22413"/>
                  </a:cubicBezTo>
                  <a:cubicBezTo>
                    <a:pt x="7174" y="18686"/>
                    <a:pt x="9911" y="15144"/>
                    <a:pt x="12602" y="11556"/>
                  </a:cubicBezTo>
                  <a:cubicBezTo>
                    <a:pt x="12958" y="11077"/>
                    <a:pt x="12711" y="10597"/>
                    <a:pt x="12278" y="10397"/>
                  </a:cubicBezTo>
                  <a:cubicBezTo>
                    <a:pt x="12216" y="10273"/>
                    <a:pt x="12092" y="10180"/>
                    <a:pt x="11938" y="10102"/>
                  </a:cubicBezTo>
                  <a:cubicBezTo>
                    <a:pt x="10994" y="9685"/>
                    <a:pt x="10360" y="8479"/>
                    <a:pt x="9725" y="7706"/>
                  </a:cubicBezTo>
                  <a:cubicBezTo>
                    <a:pt x="8983" y="6809"/>
                    <a:pt x="8195" y="5943"/>
                    <a:pt x="7391" y="5107"/>
                  </a:cubicBezTo>
                  <a:cubicBezTo>
                    <a:pt x="5721" y="3344"/>
                    <a:pt x="3896" y="1720"/>
                    <a:pt x="1993" y="204"/>
                  </a:cubicBezTo>
                  <a:cubicBezTo>
                    <a:pt x="1808" y="61"/>
                    <a:pt x="1608" y="1"/>
                    <a:pt x="14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9"/>
            <p:cNvSpPr/>
            <p:nvPr/>
          </p:nvSpPr>
          <p:spPr>
            <a:xfrm rot="5400000">
              <a:off x="622344" y="1305182"/>
              <a:ext cx="230772" cy="448359"/>
            </a:xfrm>
            <a:custGeom>
              <a:rect b="b" l="l" r="r" t="t"/>
              <a:pathLst>
                <a:path extrusionOk="0" h="22613" w="11639">
                  <a:moveTo>
                    <a:pt x="10389" y="1"/>
                  </a:moveTo>
                  <a:cubicBezTo>
                    <a:pt x="10115" y="1"/>
                    <a:pt x="9839" y="124"/>
                    <a:pt x="9651" y="421"/>
                  </a:cubicBezTo>
                  <a:cubicBezTo>
                    <a:pt x="8537" y="2184"/>
                    <a:pt x="6836" y="3607"/>
                    <a:pt x="5382" y="5092"/>
                  </a:cubicBezTo>
                  <a:cubicBezTo>
                    <a:pt x="3728" y="6777"/>
                    <a:pt x="2089" y="8447"/>
                    <a:pt x="433" y="10133"/>
                  </a:cubicBezTo>
                  <a:cubicBezTo>
                    <a:pt x="278" y="10272"/>
                    <a:pt x="202" y="10443"/>
                    <a:pt x="186" y="10597"/>
                  </a:cubicBezTo>
                  <a:cubicBezTo>
                    <a:pt x="16" y="10907"/>
                    <a:pt x="0" y="11309"/>
                    <a:pt x="309" y="11633"/>
                  </a:cubicBezTo>
                  <a:cubicBezTo>
                    <a:pt x="3388" y="14973"/>
                    <a:pt x="6248" y="18500"/>
                    <a:pt x="8893" y="22211"/>
                  </a:cubicBezTo>
                  <a:cubicBezTo>
                    <a:pt x="9088" y="22495"/>
                    <a:pt x="9366" y="22612"/>
                    <a:pt x="9640" y="22612"/>
                  </a:cubicBezTo>
                  <a:cubicBezTo>
                    <a:pt x="10280" y="22612"/>
                    <a:pt x="10905" y="21975"/>
                    <a:pt x="10440" y="21314"/>
                  </a:cubicBezTo>
                  <a:cubicBezTo>
                    <a:pt x="7873" y="17695"/>
                    <a:pt x="5104" y="14247"/>
                    <a:pt x="2119" y="10969"/>
                  </a:cubicBezTo>
                  <a:cubicBezTo>
                    <a:pt x="3635" y="9422"/>
                    <a:pt x="5135" y="7890"/>
                    <a:pt x="6650" y="6360"/>
                  </a:cubicBezTo>
                  <a:cubicBezTo>
                    <a:pt x="8228" y="4766"/>
                    <a:pt x="9991" y="3220"/>
                    <a:pt x="11197" y="1333"/>
                  </a:cubicBezTo>
                  <a:cubicBezTo>
                    <a:pt x="11639" y="644"/>
                    <a:pt x="11017" y="1"/>
                    <a:pt x="103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9"/>
            <p:cNvSpPr/>
            <p:nvPr/>
          </p:nvSpPr>
          <p:spPr>
            <a:xfrm rot="5400000">
              <a:off x="634746" y="1204029"/>
              <a:ext cx="227917" cy="436800"/>
            </a:xfrm>
            <a:custGeom>
              <a:rect b="b" l="l" r="r" t="t"/>
              <a:pathLst>
                <a:path extrusionOk="0" h="22030" w="11495">
                  <a:moveTo>
                    <a:pt x="10197" y="0"/>
                  </a:moveTo>
                  <a:cubicBezTo>
                    <a:pt x="9996" y="0"/>
                    <a:pt x="9789" y="78"/>
                    <a:pt x="9606" y="265"/>
                  </a:cubicBezTo>
                  <a:cubicBezTo>
                    <a:pt x="6496" y="3420"/>
                    <a:pt x="3481" y="6653"/>
                    <a:pt x="527" y="9962"/>
                  </a:cubicBezTo>
                  <a:cubicBezTo>
                    <a:pt x="310" y="10210"/>
                    <a:pt x="264" y="10488"/>
                    <a:pt x="310" y="10750"/>
                  </a:cubicBezTo>
                  <a:cubicBezTo>
                    <a:pt x="48" y="11060"/>
                    <a:pt x="1" y="11524"/>
                    <a:pt x="419" y="11864"/>
                  </a:cubicBezTo>
                  <a:cubicBezTo>
                    <a:pt x="3775" y="14602"/>
                    <a:pt x="6280" y="18345"/>
                    <a:pt x="8956" y="21716"/>
                  </a:cubicBezTo>
                  <a:cubicBezTo>
                    <a:pt x="9128" y="21937"/>
                    <a:pt x="9333" y="22029"/>
                    <a:pt x="9535" y="22029"/>
                  </a:cubicBezTo>
                  <a:cubicBezTo>
                    <a:pt x="10166" y="22029"/>
                    <a:pt x="10763" y="21128"/>
                    <a:pt x="10224" y="20448"/>
                  </a:cubicBezTo>
                  <a:cubicBezTo>
                    <a:pt x="7657" y="17200"/>
                    <a:pt x="5244" y="13627"/>
                    <a:pt x="2073" y="10921"/>
                  </a:cubicBezTo>
                  <a:cubicBezTo>
                    <a:pt x="4935" y="7719"/>
                    <a:pt x="7857" y="4595"/>
                    <a:pt x="10874" y="1533"/>
                  </a:cubicBezTo>
                  <a:cubicBezTo>
                    <a:pt x="11495" y="900"/>
                    <a:pt x="10880" y="0"/>
                    <a:pt x="10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9"/>
            <p:cNvSpPr/>
            <p:nvPr/>
          </p:nvSpPr>
          <p:spPr>
            <a:xfrm rot="5400000">
              <a:off x="805342" y="2064507"/>
              <a:ext cx="191316" cy="133439"/>
            </a:xfrm>
            <a:custGeom>
              <a:rect b="b" l="l" r="r" t="t"/>
              <a:pathLst>
                <a:path extrusionOk="0" h="6730" w="9649">
                  <a:moveTo>
                    <a:pt x="8490" y="992"/>
                  </a:moveTo>
                  <a:cubicBezTo>
                    <a:pt x="8445" y="1085"/>
                    <a:pt x="8398" y="1178"/>
                    <a:pt x="8336" y="1255"/>
                  </a:cubicBezTo>
                  <a:cubicBezTo>
                    <a:pt x="8305" y="1224"/>
                    <a:pt x="8259" y="1209"/>
                    <a:pt x="8197" y="1193"/>
                  </a:cubicBezTo>
                  <a:cubicBezTo>
                    <a:pt x="8305" y="1131"/>
                    <a:pt x="8398" y="1054"/>
                    <a:pt x="8490" y="992"/>
                  </a:cubicBezTo>
                  <a:close/>
                  <a:moveTo>
                    <a:pt x="5011" y="1193"/>
                  </a:moveTo>
                  <a:cubicBezTo>
                    <a:pt x="4589" y="1301"/>
                    <a:pt x="4156" y="1353"/>
                    <a:pt x="3721" y="1353"/>
                  </a:cubicBezTo>
                  <a:cubicBezTo>
                    <a:pt x="3470" y="1353"/>
                    <a:pt x="3219" y="1336"/>
                    <a:pt x="2970" y="1302"/>
                  </a:cubicBezTo>
                  <a:cubicBezTo>
                    <a:pt x="3650" y="1271"/>
                    <a:pt x="4331" y="1240"/>
                    <a:pt x="5011" y="1193"/>
                  </a:cubicBezTo>
                  <a:close/>
                  <a:moveTo>
                    <a:pt x="1516" y="1904"/>
                  </a:moveTo>
                  <a:lnTo>
                    <a:pt x="1516" y="1904"/>
                  </a:lnTo>
                  <a:cubicBezTo>
                    <a:pt x="1949" y="2044"/>
                    <a:pt x="2413" y="2121"/>
                    <a:pt x="2861" y="2183"/>
                  </a:cubicBezTo>
                  <a:cubicBezTo>
                    <a:pt x="2521" y="2244"/>
                    <a:pt x="2197" y="2306"/>
                    <a:pt x="1856" y="2384"/>
                  </a:cubicBezTo>
                  <a:cubicBezTo>
                    <a:pt x="1733" y="2230"/>
                    <a:pt x="1624" y="2059"/>
                    <a:pt x="1516" y="1904"/>
                  </a:cubicBezTo>
                  <a:close/>
                  <a:moveTo>
                    <a:pt x="3588" y="2956"/>
                  </a:moveTo>
                  <a:cubicBezTo>
                    <a:pt x="3294" y="3111"/>
                    <a:pt x="3001" y="3250"/>
                    <a:pt x="2706" y="3405"/>
                  </a:cubicBezTo>
                  <a:cubicBezTo>
                    <a:pt x="2644" y="3327"/>
                    <a:pt x="2568" y="3250"/>
                    <a:pt x="2506" y="3172"/>
                  </a:cubicBezTo>
                  <a:cubicBezTo>
                    <a:pt x="2861" y="3111"/>
                    <a:pt x="3232" y="3034"/>
                    <a:pt x="3588" y="2956"/>
                  </a:cubicBezTo>
                  <a:close/>
                  <a:moveTo>
                    <a:pt x="3805" y="4008"/>
                  </a:moveTo>
                  <a:lnTo>
                    <a:pt x="3805" y="4008"/>
                  </a:lnTo>
                  <a:cubicBezTo>
                    <a:pt x="3774" y="4055"/>
                    <a:pt x="3758" y="4085"/>
                    <a:pt x="3727" y="4116"/>
                  </a:cubicBezTo>
                  <a:cubicBezTo>
                    <a:pt x="3665" y="4193"/>
                    <a:pt x="3650" y="4286"/>
                    <a:pt x="3650" y="4364"/>
                  </a:cubicBezTo>
                  <a:lnTo>
                    <a:pt x="3449" y="4162"/>
                  </a:lnTo>
                  <a:cubicBezTo>
                    <a:pt x="3572" y="4116"/>
                    <a:pt x="3681" y="4069"/>
                    <a:pt x="3805" y="4008"/>
                  </a:cubicBezTo>
                  <a:close/>
                  <a:moveTo>
                    <a:pt x="6387" y="3745"/>
                  </a:moveTo>
                  <a:lnTo>
                    <a:pt x="6387" y="3745"/>
                  </a:lnTo>
                  <a:cubicBezTo>
                    <a:pt x="5908" y="4364"/>
                    <a:pt x="5413" y="4982"/>
                    <a:pt x="4933" y="5601"/>
                  </a:cubicBezTo>
                  <a:lnTo>
                    <a:pt x="4841" y="5508"/>
                  </a:lnTo>
                  <a:cubicBezTo>
                    <a:pt x="4980" y="5323"/>
                    <a:pt x="5135" y="5152"/>
                    <a:pt x="5290" y="4966"/>
                  </a:cubicBezTo>
                  <a:cubicBezTo>
                    <a:pt x="5352" y="4952"/>
                    <a:pt x="5428" y="4921"/>
                    <a:pt x="5490" y="4859"/>
                  </a:cubicBezTo>
                  <a:cubicBezTo>
                    <a:pt x="5630" y="4735"/>
                    <a:pt x="5723" y="4595"/>
                    <a:pt x="5754" y="4441"/>
                  </a:cubicBezTo>
                  <a:cubicBezTo>
                    <a:pt x="5954" y="4209"/>
                    <a:pt x="6171" y="3977"/>
                    <a:pt x="6387" y="3745"/>
                  </a:cubicBezTo>
                  <a:close/>
                  <a:moveTo>
                    <a:pt x="9197" y="1"/>
                  </a:moveTo>
                  <a:cubicBezTo>
                    <a:pt x="9183" y="1"/>
                    <a:pt x="9170" y="1"/>
                    <a:pt x="9156" y="3"/>
                  </a:cubicBezTo>
                  <a:cubicBezTo>
                    <a:pt x="6372" y="219"/>
                    <a:pt x="3572" y="420"/>
                    <a:pt x="789" y="497"/>
                  </a:cubicBezTo>
                  <a:cubicBezTo>
                    <a:pt x="665" y="497"/>
                    <a:pt x="572" y="528"/>
                    <a:pt x="510" y="590"/>
                  </a:cubicBezTo>
                  <a:cubicBezTo>
                    <a:pt x="201" y="605"/>
                    <a:pt x="0" y="931"/>
                    <a:pt x="139" y="1255"/>
                  </a:cubicBezTo>
                  <a:cubicBezTo>
                    <a:pt x="603" y="2306"/>
                    <a:pt x="1314" y="3219"/>
                    <a:pt x="2119" y="4085"/>
                  </a:cubicBezTo>
                  <a:cubicBezTo>
                    <a:pt x="2166" y="4240"/>
                    <a:pt x="2289" y="4395"/>
                    <a:pt x="2459" y="4426"/>
                  </a:cubicBezTo>
                  <a:cubicBezTo>
                    <a:pt x="2846" y="4843"/>
                    <a:pt x="3263" y="5230"/>
                    <a:pt x="3665" y="5616"/>
                  </a:cubicBezTo>
                  <a:cubicBezTo>
                    <a:pt x="3665" y="5632"/>
                    <a:pt x="3665" y="5632"/>
                    <a:pt x="3650" y="5647"/>
                  </a:cubicBezTo>
                  <a:cubicBezTo>
                    <a:pt x="3558" y="5974"/>
                    <a:pt x="3809" y="6179"/>
                    <a:pt x="4075" y="6179"/>
                  </a:cubicBezTo>
                  <a:cubicBezTo>
                    <a:pt x="4124" y="6179"/>
                    <a:pt x="4174" y="6172"/>
                    <a:pt x="4222" y="6158"/>
                  </a:cubicBezTo>
                  <a:cubicBezTo>
                    <a:pt x="4362" y="6313"/>
                    <a:pt x="4516" y="6451"/>
                    <a:pt x="4655" y="6591"/>
                  </a:cubicBezTo>
                  <a:cubicBezTo>
                    <a:pt x="4735" y="6679"/>
                    <a:pt x="4862" y="6730"/>
                    <a:pt x="4987" y="6730"/>
                  </a:cubicBezTo>
                  <a:cubicBezTo>
                    <a:pt x="5102" y="6730"/>
                    <a:pt x="5216" y="6687"/>
                    <a:pt x="5290" y="6591"/>
                  </a:cubicBezTo>
                  <a:lnTo>
                    <a:pt x="7934" y="3250"/>
                  </a:lnTo>
                  <a:cubicBezTo>
                    <a:pt x="8568" y="2415"/>
                    <a:pt x="9342" y="1611"/>
                    <a:pt x="9589" y="559"/>
                  </a:cubicBezTo>
                  <a:cubicBezTo>
                    <a:pt x="9648" y="308"/>
                    <a:pt x="9481"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9"/>
            <p:cNvSpPr/>
            <p:nvPr/>
          </p:nvSpPr>
          <p:spPr>
            <a:xfrm rot="5400000">
              <a:off x="510094" y="2082165"/>
              <a:ext cx="162229" cy="141410"/>
            </a:xfrm>
            <a:custGeom>
              <a:rect b="b" l="l" r="r" t="t"/>
              <a:pathLst>
                <a:path extrusionOk="0" h="7132" w="8182">
                  <a:moveTo>
                    <a:pt x="4238" y="2318"/>
                  </a:moveTo>
                  <a:cubicBezTo>
                    <a:pt x="4500" y="2736"/>
                    <a:pt x="4764" y="3153"/>
                    <a:pt x="5057" y="3555"/>
                  </a:cubicBezTo>
                  <a:cubicBezTo>
                    <a:pt x="4733" y="3169"/>
                    <a:pt x="4469" y="2751"/>
                    <a:pt x="4238" y="2318"/>
                  </a:cubicBezTo>
                  <a:close/>
                  <a:moveTo>
                    <a:pt x="3496" y="3695"/>
                  </a:moveTo>
                  <a:cubicBezTo>
                    <a:pt x="3496" y="3710"/>
                    <a:pt x="3510" y="3726"/>
                    <a:pt x="3510" y="3741"/>
                  </a:cubicBezTo>
                  <a:lnTo>
                    <a:pt x="3479" y="3710"/>
                  </a:lnTo>
                  <a:lnTo>
                    <a:pt x="3496" y="3695"/>
                  </a:lnTo>
                  <a:close/>
                  <a:moveTo>
                    <a:pt x="2196" y="3850"/>
                  </a:moveTo>
                  <a:cubicBezTo>
                    <a:pt x="2366" y="4174"/>
                    <a:pt x="2537" y="4499"/>
                    <a:pt x="2691" y="4823"/>
                  </a:cubicBezTo>
                  <a:cubicBezTo>
                    <a:pt x="2521" y="4654"/>
                    <a:pt x="2366" y="4452"/>
                    <a:pt x="2227" y="4252"/>
                  </a:cubicBezTo>
                  <a:cubicBezTo>
                    <a:pt x="2180" y="4190"/>
                    <a:pt x="2135" y="4128"/>
                    <a:pt x="2073" y="4097"/>
                  </a:cubicBezTo>
                  <a:cubicBezTo>
                    <a:pt x="2119" y="4019"/>
                    <a:pt x="2166" y="3926"/>
                    <a:pt x="2196" y="3850"/>
                  </a:cubicBezTo>
                  <a:close/>
                  <a:moveTo>
                    <a:pt x="5985" y="5458"/>
                  </a:moveTo>
                  <a:cubicBezTo>
                    <a:pt x="6001" y="5473"/>
                    <a:pt x="6016" y="5473"/>
                    <a:pt x="6032" y="5489"/>
                  </a:cubicBezTo>
                  <a:lnTo>
                    <a:pt x="5985" y="5489"/>
                  </a:lnTo>
                  <a:lnTo>
                    <a:pt x="5985" y="5458"/>
                  </a:lnTo>
                  <a:close/>
                  <a:moveTo>
                    <a:pt x="1392" y="5427"/>
                  </a:moveTo>
                  <a:cubicBezTo>
                    <a:pt x="1423" y="5659"/>
                    <a:pt x="1454" y="5906"/>
                    <a:pt x="1516" y="6139"/>
                  </a:cubicBezTo>
                  <a:cubicBezTo>
                    <a:pt x="1361" y="6153"/>
                    <a:pt x="1207" y="6170"/>
                    <a:pt x="1067" y="6184"/>
                  </a:cubicBezTo>
                  <a:cubicBezTo>
                    <a:pt x="1129" y="5922"/>
                    <a:pt x="1269" y="5675"/>
                    <a:pt x="1392" y="5427"/>
                  </a:cubicBezTo>
                  <a:close/>
                  <a:moveTo>
                    <a:pt x="3654" y="0"/>
                  </a:moveTo>
                  <a:cubicBezTo>
                    <a:pt x="3500" y="0"/>
                    <a:pt x="3342" y="74"/>
                    <a:pt x="3248" y="215"/>
                  </a:cubicBezTo>
                  <a:cubicBezTo>
                    <a:pt x="2568" y="1328"/>
                    <a:pt x="1918" y="2458"/>
                    <a:pt x="1314" y="3617"/>
                  </a:cubicBezTo>
                  <a:cubicBezTo>
                    <a:pt x="866" y="4483"/>
                    <a:pt x="0" y="5675"/>
                    <a:pt x="108" y="6679"/>
                  </a:cubicBezTo>
                  <a:cubicBezTo>
                    <a:pt x="137" y="6899"/>
                    <a:pt x="291" y="7131"/>
                    <a:pt x="515" y="7131"/>
                  </a:cubicBezTo>
                  <a:cubicBezTo>
                    <a:pt x="529" y="7131"/>
                    <a:pt x="543"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7" y="6889"/>
                    <a:pt x="4757" y="6819"/>
                    <a:pt x="6354" y="6819"/>
                  </a:cubicBezTo>
                  <a:cubicBezTo>
                    <a:pt x="6777" y="6819"/>
                    <a:pt x="7200" y="6824"/>
                    <a:pt x="7624" y="6834"/>
                  </a:cubicBezTo>
                  <a:cubicBezTo>
                    <a:pt x="7965" y="6834"/>
                    <a:pt x="8181" y="6448"/>
                    <a:pt x="8012" y="6153"/>
                  </a:cubicBezTo>
                  <a:cubicBezTo>
                    <a:pt x="7934" y="6015"/>
                    <a:pt x="7841" y="5891"/>
                    <a:pt x="7748" y="5782"/>
                  </a:cubicBezTo>
                  <a:cubicBezTo>
                    <a:pt x="7748" y="5659"/>
                    <a:pt x="7702" y="5520"/>
                    <a:pt x="7624" y="5427"/>
                  </a:cubicBezTo>
                  <a:cubicBezTo>
                    <a:pt x="6248" y="3819"/>
                    <a:pt x="5057" y="2071"/>
                    <a:pt x="4036" y="215"/>
                  </a:cubicBezTo>
                  <a:cubicBezTo>
                    <a:pt x="3953" y="70"/>
                    <a:pt x="3805" y="0"/>
                    <a:pt x="36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9"/>
            <p:cNvSpPr/>
            <p:nvPr/>
          </p:nvSpPr>
          <p:spPr>
            <a:xfrm rot="5400000">
              <a:off x="539723" y="2369237"/>
              <a:ext cx="412769" cy="405353"/>
            </a:xfrm>
            <a:custGeom>
              <a:rect b="b" l="l" r="r" t="t"/>
              <a:pathLst>
                <a:path extrusionOk="0" h="20444" w="20818">
                  <a:moveTo>
                    <a:pt x="13455" y="5341"/>
                  </a:moveTo>
                  <a:lnTo>
                    <a:pt x="13610" y="5496"/>
                  </a:lnTo>
                  <a:cubicBezTo>
                    <a:pt x="12975" y="5682"/>
                    <a:pt x="12326" y="5883"/>
                    <a:pt x="11692" y="6069"/>
                  </a:cubicBezTo>
                  <a:lnTo>
                    <a:pt x="11645" y="6022"/>
                  </a:lnTo>
                  <a:cubicBezTo>
                    <a:pt x="12233" y="5774"/>
                    <a:pt x="12852" y="5543"/>
                    <a:pt x="13455" y="5341"/>
                  </a:cubicBezTo>
                  <a:close/>
                  <a:moveTo>
                    <a:pt x="4377" y="10121"/>
                  </a:moveTo>
                  <a:lnTo>
                    <a:pt x="4377" y="10121"/>
                  </a:lnTo>
                  <a:cubicBezTo>
                    <a:pt x="4362" y="10152"/>
                    <a:pt x="4331" y="10167"/>
                    <a:pt x="4315" y="10198"/>
                  </a:cubicBezTo>
                  <a:cubicBezTo>
                    <a:pt x="3774" y="10461"/>
                    <a:pt x="3248" y="10709"/>
                    <a:pt x="2706" y="10971"/>
                  </a:cubicBezTo>
                  <a:lnTo>
                    <a:pt x="2335" y="10600"/>
                  </a:lnTo>
                  <a:cubicBezTo>
                    <a:pt x="2413" y="10523"/>
                    <a:pt x="2506" y="10445"/>
                    <a:pt x="2599" y="10368"/>
                  </a:cubicBezTo>
                  <a:cubicBezTo>
                    <a:pt x="2717" y="10447"/>
                    <a:pt x="2853" y="10494"/>
                    <a:pt x="3009" y="10494"/>
                  </a:cubicBezTo>
                  <a:cubicBezTo>
                    <a:pt x="3098" y="10494"/>
                    <a:pt x="3193" y="10479"/>
                    <a:pt x="3294" y="10445"/>
                  </a:cubicBezTo>
                  <a:cubicBezTo>
                    <a:pt x="3650" y="10337"/>
                    <a:pt x="4021" y="10229"/>
                    <a:pt x="4377" y="10121"/>
                  </a:cubicBezTo>
                  <a:close/>
                  <a:moveTo>
                    <a:pt x="18388" y="10600"/>
                  </a:moveTo>
                  <a:cubicBezTo>
                    <a:pt x="18435" y="10647"/>
                    <a:pt x="18466" y="10693"/>
                    <a:pt x="18512" y="10740"/>
                  </a:cubicBezTo>
                  <a:cubicBezTo>
                    <a:pt x="18343" y="10894"/>
                    <a:pt x="18172" y="11049"/>
                    <a:pt x="17986" y="11204"/>
                  </a:cubicBezTo>
                  <a:cubicBezTo>
                    <a:pt x="17893" y="11095"/>
                    <a:pt x="17786" y="10987"/>
                    <a:pt x="17662" y="10925"/>
                  </a:cubicBezTo>
                  <a:cubicBezTo>
                    <a:pt x="17893" y="10816"/>
                    <a:pt x="18141" y="10709"/>
                    <a:pt x="18388" y="10600"/>
                  </a:cubicBezTo>
                  <a:close/>
                  <a:moveTo>
                    <a:pt x="5150" y="12317"/>
                  </a:moveTo>
                  <a:cubicBezTo>
                    <a:pt x="5321" y="12487"/>
                    <a:pt x="5490" y="12672"/>
                    <a:pt x="5661" y="12843"/>
                  </a:cubicBezTo>
                  <a:cubicBezTo>
                    <a:pt x="5459" y="12967"/>
                    <a:pt x="5243" y="13090"/>
                    <a:pt x="5026" y="13214"/>
                  </a:cubicBezTo>
                  <a:cubicBezTo>
                    <a:pt x="4795" y="12981"/>
                    <a:pt x="4547" y="12750"/>
                    <a:pt x="4315" y="12517"/>
                  </a:cubicBezTo>
                  <a:cubicBezTo>
                    <a:pt x="4593" y="12456"/>
                    <a:pt x="4871" y="12379"/>
                    <a:pt x="5150" y="12317"/>
                  </a:cubicBezTo>
                  <a:close/>
                  <a:moveTo>
                    <a:pt x="13934" y="14853"/>
                  </a:moveTo>
                  <a:lnTo>
                    <a:pt x="13934" y="14853"/>
                  </a:lnTo>
                  <a:cubicBezTo>
                    <a:pt x="13780" y="14992"/>
                    <a:pt x="13610" y="15147"/>
                    <a:pt x="13455" y="15286"/>
                  </a:cubicBezTo>
                  <a:cubicBezTo>
                    <a:pt x="13439" y="15225"/>
                    <a:pt x="13424" y="15178"/>
                    <a:pt x="13394" y="15116"/>
                  </a:cubicBezTo>
                  <a:cubicBezTo>
                    <a:pt x="13579" y="15039"/>
                    <a:pt x="13749" y="14946"/>
                    <a:pt x="13934" y="14853"/>
                  </a:cubicBezTo>
                  <a:close/>
                  <a:moveTo>
                    <a:pt x="9016" y="16864"/>
                  </a:moveTo>
                  <a:cubicBezTo>
                    <a:pt x="8985" y="16910"/>
                    <a:pt x="8970" y="16957"/>
                    <a:pt x="8939" y="17002"/>
                  </a:cubicBezTo>
                  <a:cubicBezTo>
                    <a:pt x="8909" y="16957"/>
                    <a:pt x="8862" y="16910"/>
                    <a:pt x="8816" y="16864"/>
                  </a:cubicBezTo>
                  <a:close/>
                  <a:moveTo>
                    <a:pt x="10981" y="17637"/>
                  </a:moveTo>
                  <a:cubicBezTo>
                    <a:pt x="10764" y="17869"/>
                    <a:pt x="10532" y="18085"/>
                    <a:pt x="10300" y="18302"/>
                  </a:cubicBezTo>
                  <a:lnTo>
                    <a:pt x="10161" y="18163"/>
                  </a:lnTo>
                  <a:cubicBezTo>
                    <a:pt x="10177" y="18163"/>
                    <a:pt x="10192" y="18163"/>
                    <a:pt x="10192" y="18147"/>
                  </a:cubicBezTo>
                  <a:lnTo>
                    <a:pt x="10981" y="17637"/>
                  </a:lnTo>
                  <a:close/>
                  <a:moveTo>
                    <a:pt x="10475" y="1"/>
                  </a:moveTo>
                  <a:cubicBezTo>
                    <a:pt x="10274" y="1"/>
                    <a:pt x="10070" y="89"/>
                    <a:pt x="9898" y="300"/>
                  </a:cubicBezTo>
                  <a:cubicBezTo>
                    <a:pt x="6991" y="3764"/>
                    <a:pt x="3805" y="6997"/>
                    <a:pt x="372" y="9935"/>
                  </a:cubicBezTo>
                  <a:cubicBezTo>
                    <a:pt x="0" y="10245"/>
                    <a:pt x="31" y="10878"/>
                    <a:pt x="372" y="11204"/>
                  </a:cubicBezTo>
                  <a:cubicBezTo>
                    <a:pt x="1578" y="12379"/>
                    <a:pt x="2799" y="13554"/>
                    <a:pt x="4021" y="14730"/>
                  </a:cubicBezTo>
                  <a:cubicBezTo>
                    <a:pt x="4114" y="15023"/>
                    <a:pt x="4331" y="15286"/>
                    <a:pt x="4640" y="15332"/>
                  </a:cubicBezTo>
                  <a:cubicBezTo>
                    <a:pt x="6325" y="16957"/>
                    <a:pt x="7995" y="18565"/>
                    <a:pt x="9666" y="20188"/>
                  </a:cubicBezTo>
                  <a:cubicBezTo>
                    <a:pt x="9844" y="20359"/>
                    <a:pt x="10076" y="20444"/>
                    <a:pt x="10306" y="20444"/>
                  </a:cubicBezTo>
                  <a:cubicBezTo>
                    <a:pt x="10536" y="20444"/>
                    <a:pt x="10764" y="20359"/>
                    <a:pt x="10934" y="20188"/>
                  </a:cubicBezTo>
                  <a:cubicBezTo>
                    <a:pt x="14012" y="17173"/>
                    <a:pt x="17182" y="14250"/>
                    <a:pt x="20446" y="11435"/>
                  </a:cubicBezTo>
                  <a:cubicBezTo>
                    <a:pt x="20817" y="11111"/>
                    <a:pt x="20755" y="10507"/>
                    <a:pt x="20446" y="10167"/>
                  </a:cubicBezTo>
                  <a:cubicBezTo>
                    <a:pt x="17399" y="6966"/>
                    <a:pt x="14398" y="3733"/>
                    <a:pt x="11398" y="470"/>
                  </a:cubicBezTo>
                  <a:cubicBezTo>
                    <a:pt x="11290" y="347"/>
                    <a:pt x="11150" y="269"/>
                    <a:pt x="11027" y="223"/>
                  </a:cubicBezTo>
                  <a:cubicBezTo>
                    <a:pt x="10866"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9"/>
            <p:cNvSpPr/>
            <p:nvPr/>
          </p:nvSpPr>
          <p:spPr>
            <a:xfrm rot="5400000">
              <a:off x="622433" y="2554743"/>
              <a:ext cx="243839" cy="432021"/>
            </a:xfrm>
            <a:custGeom>
              <a:rect b="b" l="l" r="r" t="t"/>
              <a:pathLst>
                <a:path extrusionOk="0" h="21789" w="12298">
                  <a:moveTo>
                    <a:pt x="1298" y="0"/>
                  </a:moveTo>
                  <a:cubicBezTo>
                    <a:pt x="615" y="0"/>
                    <a:pt x="0" y="901"/>
                    <a:pt x="621" y="1533"/>
                  </a:cubicBezTo>
                  <a:cubicBezTo>
                    <a:pt x="3807" y="4781"/>
                    <a:pt x="7008" y="8014"/>
                    <a:pt x="10241" y="11215"/>
                  </a:cubicBezTo>
                  <a:cubicBezTo>
                    <a:pt x="9761" y="11818"/>
                    <a:pt x="9158" y="12313"/>
                    <a:pt x="8585" y="12839"/>
                  </a:cubicBezTo>
                  <a:cubicBezTo>
                    <a:pt x="7766" y="13596"/>
                    <a:pt x="7086" y="14462"/>
                    <a:pt x="6405" y="15345"/>
                  </a:cubicBezTo>
                  <a:cubicBezTo>
                    <a:pt x="4997" y="17139"/>
                    <a:pt x="3467" y="18731"/>
                    <a:pt x="1797" y="20278"/>
                  </a:cubicBezTo>
                  <a:cubicBezTo>
                    <a:pt x="1133" y="20893"/>
                    <a:pt x="1757" y="21788"/>
                    <a:pt x="2467" y="21788"/>
                  </a:cubicBezTo>
                  <a:cubicBezTo>
                    <a:pt x="2668" y="21788"/>
                    <a:pt x="2877" y="21716"/>
                    <a:pt x="3065" y="21546"/>
                  </a:cubicBezTo>
                  <a:cubicBezTo>
                    <a:pt x="4812" y="19922"/>
                    <a:pt x="6389" y="18252"/>
                    <a:pt x="7859" y="16365"/>
                  </a:cubicBezTo>
                  <a:cubicBezTo>
                    <a:pt x="8540" y="15499"/>
                    <a:pt x="9251" y="14664"/>
                    <a:pt x="10070" y="13906"/>
                  </a:cubicBezTo>
                  <a:cubicBezTo>
                    <a:pt x="10843" y="13210"/>
                    <a:pt x="11586" y="12530"/>
                    <a:pt x="12128" y="11633"/>
                  </a:cubicBezTo>
                  <a:cubicBezTo>
                    <a:pt x="12282" y="11385"/>
                    <a:pt x="12297" y="11122"/>
                    <a:pt x="12220" y="10921"/>
                  </a:cubicBezTo>
                  <a:cubicBezTo>
                    <a:pt x="12204" y="10736"/>
                    <a:pt x="12128" y="10565"/>
                    <a:pt x="11957" y="10410"/>
                  </a:cubicBezTo>
                  <a:cubicBezTo>
                    <a:pt x="8585" y="7055"/>
                    <a:pt x="5230" y="3667"/>
                    <a:pt x="1889"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9"/>
            <p:cNvSpPr/>
            <p:nvPr/>
          </p:nvSpPr>
          <p:spPr>
            <a:xfrm rot="5400000">
              <a:off x="614849" y="2640351"/>
              <a:ext cx="256945" cy="452523"/>
            </a:xfrm>
            <a:custGeom>
              <a:rect b="b" l="l" r="r" t="t"/>
              <a:pathLst>
                <a:path extrusionOk="0" h="22823" w="12959">
                  <a:moveTo>
                    <a:pt x="1414" y="1"/>
                  </a:moveTo>
                  <a:cubicBezTo>
                    <a:pt x="662" y="1"/>
                    <a:pt x="0" y="907"/>
                    <a:pt x="726" y="1472"/>
                  </a:cubicBezTo>
                  <a:cubicBezTo>
                    <a:pt x="2628" y="2988"/>
                    <a:pt x="4438" y="4613"/>
                    <a:pt x="6123" y="6376"/>
                  </a:cubicBezTo>
                  <a:cubicBezTo>
                    <a:pt x="7005" y="7287"/>
                    <a:pt x="7840" y="8246"/>
                    <a:pt x="8659" y="9221"/>
                  </a:cubicBezTo>
                  <a:cubicBezTo>
                    <a:pt x="9247" y="9917"/>
                    <a:pt x="9758" y="10799"/>
                    <a:pt x="10515" y="11356"/>
                  </a:cubicBezTo>
                  <a:cubicBezTo>
                    <a:pt x="7995" y="14696"/>
                    <a:pt x="5458" y="18037"/>
                    <a:pt x="3139" y="21501"/>
                  </a:cubicBezTo>
                  <a:cubicBezTo>
                    <a:pt x="2685" y="22181"/>
                    <a:pt x="3302" y="22823"/>
                    <a:pt x="3936" y="22823"/>
                  </a:cubicBezTo>
                  <a:cubicBezTo>
                    <a:pt x="4211" y="22823"/>
                    <a:pt x="4489" y="22702"/>
                    <a:pt x="4685" y="22413"/>
                  </a:cubicBezTo>
                  <a:cubicBezTo>
                    <a:pt x="7174" y="18686"/>
                    <a:pt x="9896" y="15144"/>
                    <a:pt x="12587" y="11556"/>
                  </a:cubicBezTo>
                  <a:cubicBezTo>
                    <a:pt x="12959" y="11077"/>
                    <a:pt x="12711" y="10597"/>
                    <a:pt x="12278" y="10397"/>
                  </a:cubicBezTo>
                  <a:cubicBezTo>
                    <a:pt x="12201" y="10273"/>
                    <a:pt x="12093" y="10180"/>
                    <a:pt x="11938" y="10102"/>
                  </a:cubicBezTo>
                  <a:cubicBezTo>
                    <a:pt x="10995" y="9685"/>
                    <a:pt x="10360" y="8479"/>
                    <a:pt x="9727" y="7706"/>
                  </a:cubicBezTo>
                  <a:cubicBezTo>
                    <a:pt x="8985" y="6809"/>
                    <a:pt x="8195" y="5943"/>
                    <a:pt x="7391" y="5107"/>
                  </a:cubicBezTo>
                  <a:cubicBezTo>
                    <a:pt x="5721" y="3344"/>
                    <a:pt x="3896" y="1720"/>
                    <a:pt x="1994" y="204"/>
                  </a:cubicBezTo>
                  <a:cubicBezTo>
                    <a:pt x="1810" y="61"/>
                    <a:pt x="1609"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9"/>
            <p:cNvSpPr/>
            <p:nvPr/>
          </p:nvSpPr>
          <p:spPr>
            <a:xfrm rot="5400000">
              <a:off x="622344" y="2148792"/>
              <a:ext cx="230772" cy="448359"/>
            </a:xfrm>
            <a:custGeom>
              <a:rect b="b" l="l" r="r" t="t"/>
              <a:pathLst>
                <a:path extrusionOk="0" h="22613" w="11639">
                  <a:moveTo>
                    <a:pt x="10390" y="1"/>
                  </a:moveTo>
                  <a:cubicBezTo>
                    <a:pt x="10115" y="1"/>
                    <a:pt x="9839" y="124"/>
                    <a:pt x="9651" y="421"/>
                  </a:cubicBezTo>
                  <a:cubicBezTo>
                    <a:pt x="8521" y="2184"/>
                    <a:pt x="6836" y="3607"/>
                    <a:pt x="5383" y="5092"/>
                  </a:cubicBezTo>
                  <a:cubicBezTo>
                    <a:pt x="3727" y="6777"/>
                    <a:pt x="2073" y="8447"/>
                    <a:pt x="434" y="10133"/>
                  </a:cubicBezTo>
                  <a:cubicBezTo>
                    <a:pt x="279" y="10272"/>
                    <a:pt x="201" y="10443"/>
                    <a:pt x="186" y="10597"/>
                  </a:cubicBezTo>
                  <a:cubicBezTo>
                    <a:pt x="15" y="10907"/>
                    <a:pt x="0" y="11309"/>
                    <a:pt x="310" y="11633"/>
                  </a:cubicBezTo>
                  <a:cubicBezTo>
                    <a:pt x="3387" y="14973"/>
                    <a:pt x="6249" y="18500"/>
                    <a:pt x="8878" y="22211"/>
                  </a:cubicBezTo>
                  <a:cubicBezTo>
                    <a:pt x="9077" y="22495"/>
                    <a:pt x="9358" y="22612"/>
                    <a:pt x="9635" y="22612"/>
                  </a:cubicBezTo>
                  <a:cubicBezTo>
                    <a:pt x="10280" y="22612"/>
                    <a:pt x="10905" y="21975"/>
                    <a:pt x="10439" y="21314"/>
                  </a:cubicBezTo>
                  <a:cubicBezTo>
                    <a:pt x="7872" y="17695"/>
                    <a:pt x="5088" y="14247"/>
                    <a:pt x="2119" y="10969"/>
                  </a:cubicBezTo>
                  <a:cubicBezTo>
                    <a:pt x="3634" y="9422"/>
                    <a:pt x="5135" y="7890"/>
                    <a:pt x="6651" y="6360"/>
                  </a:cubicBezTo>
                  <a:cubicBezTo>
                    <a:pt x="8228" y="4766"/>
                    <a:pt x="9991" y="3220"/>
                    <a:pt x="11198" y="1333"/>
                  </a:cubicBezTo>
                  <a:cubicBezTo>
                    <a:pt x="11638" y="644"/>
                    <a:pt x="11017" y="1"/>
                    <a:pt x="103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9"/>
            <p:cNvSpPr/>
            <p:nvPr/>
          </p:nvSpPr>
          <p:spPr>
            <a:xfrm rot="5400000">
              <a:off x="634598" y="2047489"/>
              <a:ext cx="228215" cy="436800"/>
            </a:xfrm>
            <a:custGeom>
              <a:rect b="b" l="l" r="r" t="t"/>
              <a:pathLst>
                <a:path extrusionOk="0" h="22030" w="11510">
                  <a:moveTo>
                    <a:pt x="10211" y="0"/>
                  </a:moveTo>
                  <a:cubicBezTo>
                    <a:pt x="10010" y="0"/>
                    <a:pt x="9803" y="78"/>
                    <a:pt x="9620" y="265"/>
                  </a:cubicBezTo>
                  <a:cubicBezTo>
                    <a:pt x="6512" y="3420"/>
                    <a:pt x="3481" y="6653"/>
                    <a:pt x="542" y="9962"/>
                  </a:cubicBezTo>
                  <a:cubicBezTo>
                    <a:pt x="326" y="10210"/>
                    <a:pt x="264" y="10488"/>
                    <a:pt x="326" y="10750"/>
                  </a:cubicBezTo>
                  <a:cubicBezTo>
                    <a:pt x="62" y="11060"/>
                    <a:pt x="0" y="11524"/>
                    <a:pt x="418" y="11864"/>
                  </a:cubicBezTo>
                  <a:cubicBezTo>
                    <a:pt x="3790" y="14602"/>
                    <a:pt x="6295" y="18345"/>
                    <a:pt x="8970" y="21716"/>
                  </a:cubicBezTo>
                  <a:cubicBezTo>
                    <a:pt x="9143" y="21937"/>
                    <a:pt x="9347" y="22029"/>
                    <a:pt x="9547" y="22029"/>
                  </a:cubicBezTo>
                  <a:cubicBezTo>
                    <a:pt x="10174" y="22029"/>
                    <a:pt x="10766" y="21128"/>
                    <a:pt x="10238" y="20448"/>
                  </a:cubicBezTo>
                  <a:cubicBezTo>
                    <a:pt x="7671" y="17200"/>
                    <a:pt x="5244" y="13627"/>
                    <a:pt x="2089" y="10921"/>
                  </a:cubicBezTo>
                  <a:cubicBezTo>
                    <a:pt x="4934" y="7719"/>
                    <a:pt x="7873" y="4595"/>
                    <a:pt x="10888" y="1533"/>
                  </a:cubicBezTo>
                  <a:cubicBezTo>
                    <a:pt x="11509" y="900"/>
                    <a:pt x="10894" y="0"/>
                    <a:pt x="102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9"/>
            <p:cNvSpPr/>
            <p:nvPr/>
          </p:nvSpPr>
          <p:spPr>
            <a:xfrm rot="5400000">
              <a:off x="805342" y="2908097"/>
              <a:ext cx="191316" cy="133439"/>
            </a:xfrm>
            <a:custGeom>
              <a:rect b="b" l="l" r="r" t="t"/>
              <a:pathLst>
                <a:path extrusionOk="0" h="6730" w="9649">
                  <a:moveTo>
                    <a:pt x="8476" y="992"/>
                  </a:moveTo>
                  <a:lnTo>
                    <a:pt x="8476" y="992"/>
                  </a:lnTo>
                  <a:cubicBezTo>
                    <a:pt x="8445" y="1085"/>
                    <a:pt x="8383" y="1178"/>
                    <a:pt x="8337" y="1255"/>
                  </a:cubicBezTo>
                  <a:cubicBezTo>
                    <a:pt x="8290" y="1224"/>
                    <a:pt x="8244" y="1209"/>
                    <a:pt x="8197" y="1193"/>
                  </a:cubicBezTo>
                  <a:cubicBezTo>
                    <a:pt x="8290" y="1131"/>
                    <a:pt x="8383" y="1054"/>
                    <a:pt x="8476" y="992"/>
                  </a:cubicBezTo>
                  <a:close/>
                  <a:moveTo>
                    <a:pt x="5011" y="1193"/>
                  </a:moveTo>
                  <a:cubicBezTo>
                    <a:pt x="4590" y="1301"/>
                    <a:pt x="4156" y="1353"/>
                    <a:pt x="3722" y="1353"/>
                  </a:cubicBezTo>
                  <a:cubicBezTo>
                    <a:pt x="3471" y="1353"/>
                    <a:pt x="3219" y="1336"/>
                    <a:pt x="2970" y="1302"/>
                  </a:cubicBezTo>
                  <a:cubicBezTo>
                    <a:pt x="3650" y="1271"/>
                    <a:pt x="4331" y="1240"/>
                    <a:pt x="5011" y="1193"/>
                  </a:cubicBezTo>
                  <a:close/>
                  <a:moveTo>
                    <a:pt x="1516" y="1904"/>
                  </a:moveTo>
                  <a:cubicBezTo>
                    <a:pt x="1949" y="2044"/>
                    <a:pt x="2398" y="2121"/>
                    <a:pt x="2862" y="2183"/>
                  </a:cubicBezTo>
                  <a:cubicBezTo>
                    <a:pt x="2522" y="2244"/>
                    <a:pt x="2182" y="2306"/>
                    <a:pt x="1856" y="2384"/>
                  </a:cubicBezTo>
                  <a:cubicBezTo>
                    <a:pt x="1733" y="2230"/>
                    <a:pt x="1625" y="2059"/>
                    <a:pt x="1516" y="1904"/>
                  </a:cubicBezTo>
                  <a:close/>
                  <a:moveTo>
                    <a:pt x="3589" y="2956"/>
                  </a:moveTo>
                  <a:lnTo>
                    <a:pt x="3589" y="2956"/>
                  </a:lnTo>
                  <a:cubicBezTo>
                    <a:pt x="3295" y="3111"/>
                    <a:pt x="3001" y="3250"/>
                    <a:pt x="2708" y="3405"/>
                  </a:cubicBezTo>
                  <a:cubicBezTo>
                    <a:pt x="2646" y="3327"/>
                    <a:pt x="2568" y="3250"/>
                    <a:pt x="2506" y="3172"/>
                  </a:cubicBezTo>
                  <a:cubicBezTo>
                    <a:pt x="2862" y="3111"/>
                    <a:pt x="3234" y="3034"/>
                    <a:pt x="3589" y="2956"/>
                  </a:cubicBezTo>
                  <a:close/>
                  <a:moveTo>
                    <a:pt x="3805" y="4008"/>
                  </a:moveTo>
                  <a:lnTo>
                    <a:pt x="3805" y="4008"/>
                  </a:lnTo>
                  <a:cubicBezTo>
                    <a:pt x="3774" y="4055"/>
                    <a:pt x="3743" y="4085"/>
                    <a:pt x="3728" y="4116"/>
                  </a:cubicBezTo>
                  <a:cubicBezTo>
                    <a:pt x="3667" y="4193"/>
                    <a:pt x="3636" y="4286"/>
                    <a:pt x="3650" y="4364"/>
                  </a:cubicBezTo>
                  <a:cubicBezTo>
                    <a:pt x="3574" y="4302"/>
                    <a:pt x="3512" y="4224"/>
                    <a:pt x="3450" y="4162"/>
                  </a:cubicBezTo>
                  <a:cubicBezTo>
                    <a:pt x="3574" y="4116"/>
                    <a:pt x="3681" y="4069"/>
                    <a:pt x="3805" y="4008"/>
                  </a:cubicBezTo>
                  <a:close/>
                  <a:moveTo>
                    <a:pt x="6388" y="3745"/>
                  </a:moveTo>
                  <a:lnTo>
                    <a:pt x="6388" y="3745"/>
                  </a:lnTo>
                  <a:cubicBezTo>
                    <a:pt x="5908" y="4364"/>
                    <a:pt x="5414" y="4982"/>
                    <a:pt x="4935" y="5601"/>
                  </a:cubicBezTo>
                  <a:lnTo>
                    <a:pt x="4842" y="5508"/>
                  </a:lnTo>
                  <a:cubicBezTo>
                    <a:pt x="4981" y="5323"/>
                    <a:pt x="5135" y="5152"/>
                    <a:pt x="5290" y="4966"/>
                  </a:cubicBezTo>
                  <a:cubicBezTo>
                    <a:pt x="5352" y="4952"/>
                    <a:pt x="5430" y="4921"/>
                    <a:pt x="5491" y="4859"/>
                  </a:cubicBezTo>
                  <a:cubicBezTo>
                    <a:pt x="5630" y="4735"/>
                    <a:pt x="5708" y="4595"/>
                    <a:pt x="5754" y="4441"/>
                  </a:cubicBezTo>
                  <a:cubicBezTo>
                    <a:pt x="5955" y="4209"/>
                    <a:pt x="6172" y="3977"/>
                    <a:pt x="6388" y="3745"/>
                  </a:cubicBezTo>
                  <a:close/>
                  <a:moveTo>
                    <a:pt x="9197" y="1"/>
                  </a:moveTo>
                  <a:cubicBezTo>
                    <a:pt x="9184" y="1"/>
                    <a:pt x="9170" y="1"/>
                    <a:pt x="9156" y="3"/>
                  </a:cubicBezTo>
                  <a:cubicBezTo>
                    <a:pt x="6372" y="219"/>
                    <a:pt x="3574" y="420"/>
                    <a:pt x="774" y="497"/>
                  </a:cubicBezTo>
                  <a:cubicBezTo>
                    <a:pt x="666" y="497"/>
                    <a:pt x="573" y="528"/>
                    <a:pt x="512" y="590"/>
                  </a:cubicBezTo>
                  <a:cubicBezTo>
                    <a:pt x="202" y="605"/>
                    <a:pt x="1" y="931"/>
                    <a:pt x="140" y="1255"/>
                  </a:cubicBezTo>
                  <a:cubicBezTo>
                    <a:pt x="604" y="2306"/>
                    <a:pt x="1316" y="3219"/>
                    <a:pt x="2120" y="4085"/>
                  </a:cubicBezTo>
                  <a:cubicBezTo>
                    <a:pt x="2151" y="4240"/>
                    <a:pt x="2290" y="4395"/>
                    <a:pt x="2444" y="4426"/>
                  </a:cubicBezTo>
                  <a:cubicBezTo>
                    <a:pt x="2846" y="4843"/>
                    <a:pt x="3264" y="5230"/>
                    <a:pt x="3667" y="5616"/>
                  </a:cubicBezTo>
                  <a:cubicBezTo>
                    <a:pt x="3667" y="5632"/>
                    <a:pt x="3650" y="5632"/>
                    <a:pt x="3650" y="5647"/>
                  </a:cubicBezTo>
                  <a:cubicBezTo>
                    <a:pt x="3546" y="5974"/>
                    <a:pt x="3806" y="6179"/>
                    <a:pt x="4076" y="6179"/>
                  </a:cubicBezTo>
                  <a:cubicBezTo>
                    <a:pt x="4125" y="6179"/>
                    <a:pt x="4175" y="6172"/>
                    <a:pt x="4223" y="6158"/>
                  </a:cubicBezTo>
                  <a:cubicBezTo>
                    <a:pt x="4362" y="6313"/>
                    <a:pt x="4517" y="6451"/>
                    <a:pt x="4656" y="6591"/>
                  </a:cubicBezTo>
                  <a:cubicBezTo>
                    <a:pt x="4737" y="6679"/>
                    <a:pt x="4863" y="6730"/>
                    <a:pt x="4988" y="6730"/>
                  </a:cubicBezTo>
                  <a:cubicBezTo>
                    <a:pt x="5103" y="6730"/>
                    <a:pt x="5216" y="6687"/>
                    <a:pt x="5290" y="6591"/>
                  </a:cubicBezTo>
                  <a:cubicBezTo>
                    <a:pt x="6172" y="5477"/>
                    <a:pt x="7038" y="4364"/>
                    <a:pt x="7919" y="3250"/>
                  </a:cubicBezTo>
                  <a:cubicBezTo>
                    <a:pt x="8569" y="2415"/>
                    <a:pt x="9342" y="1611"/>
                    <a:pt x="9589" y="559"/>
                  </a:cubicBezTo>
                  <a:cubicBezTo>
                    <a:pt x="9648"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9"/>
            <p:cNvSpPr/>
            <p:nvPr/>
          </p:nvSpPr>
          <p:spPr>
            <a:xfrm rot="5400000">
              <a:off x="510084" y="2925764"/>
              <a:ext cx="162248" cy="141410"/>
            </a:xfrm>
            <a:custGeom>
              <a:rect b="b" l="l" r="r" t="t"/>
              <a:pathLst>
                <a:path extrusionOk="0" h="7132" w="8183">
                  <a:moveTo>
                    <a:pt x="4238" y="2318"/>
                  </a:moveTo>
                  <a:lnTo>
                    <a:pt x="4238" y="2318"/>
                  </a:lnTo>
                  <a:cubicBezTo>
                    <a:pt x="4502" y="2736"/>
                    <a:pt x="4764" y="3153"/>
                    <a:pt x="5042" y="3555"/>
                  </a:cubicBezTo>
                  <a:cubicBezTo>
                    <a:pt x="4733" y="3169"/>
                    <a:pt x="4471" y="2751"/>
                    <a:pt x="4238" y="2318"/>
                  </a:cubicBezTo>
                  <a:close/>
                  <a:moveTo>
                    <a:pt x="3496" y="3695"/>
                  </a:moveTo>
                  <a:cubicBezTo>
                    <a:pt x="3496" y="3710"/>
                    <a:pt x="3512" y="3726"/>
                    <a:pt x="3512" y="3741"/>
                  </a:cubicBezTo>
                  <a:lnTo>
                    <a:pt x="3481" y="3710"/>
                  </a:lnTo>
                  <a:lnTo>
                    <a:pt x="3496" y="3695"/>
                  </a:lnTo>
                  <a:close/>
                  <a:moveTo>
                    <a:pt x="2197" y="3850"/>
                  </a:moveTo>
                  <a:cubicBezTo>
                    <a:pt x="2367" y="4174"/>
                    <a:pt x="2522" y="4499"/>
                    <a:pt x="2692" y="4823"/>
                  </a:cubicBezTo>
                  <a:cubicBezTo>
                    <a:pt x="2522" y="4654"/>
                    <a:pt x="2367" y="4452"/>
                    <a:pt x="2228" y="4252"/>
                  </a:cubicBezTo>
                  <a:cubicBezTo>
                    <a:pt x="2182" y="4190"/>
                    <a:pt x="2135" y="4128"/>
                    <a:pt x="2073" y="4097"/>
                  </a:cubicBezTo>
                  <a:cubicBezTo>
                    <a:pt x="2120" y="4019"/>
                    <a:pt x="2166" y="3926"/>
                    <a:pt x="2197" y="3850"/>
                  </a:cubicBezTo>
                  <a:close/>
                  <a:moveTo>
                    <a:pt x="5986" y="5458"/>
                  </a:moveTo>
                  <a:cubicBezTo>
                    <a:pt x="6001" y="5473"/>
                    <a:pt x="6017" y="5473"/>
                    <a:pt x="6032" y="5489"/>
                  </a:cubicBezTo>
                  <a:lnTo>
                    <a:pt x="5986" y="5489"/>
                  </a:lnTo>
                  <a:lnTo>
                    <a:pt x="5986" y="5458"/>
                  </a:lnTo>
                  <a:close/>
                  <a:moveTo>
                    <a:pt x="1392" y="5427"/>
                  </a:moveTo>
                  <a:cubicBezTo>
                    <a:pt x="1409" y="5659"/>
                    <a:pt x="1454" y="5906"/>
                    <a:pt x="1501" y="6139"/>
                  </a:cubicBezTo>
                  <a:cubicBezTo>
                    <a:pt x="1362" y="6153"/>
                    <a:pt x="1207" y="6170"/>
                    <a:pt x="1068" y="6184"/>
                  </a:cubicBezTo>
                  <a:cubicBezTo>
                    <a:pt x="1130" y="5922"/>
                    <a:pt x="1269" y="5675"/>
                    <a:pt x="1392" y="5427"/>
                  </a:cubicBezTo>
                  <a:close/>
                  <a:moveTo>
                    <a:pt x="3652" y="0"/>
                  </a:moveTo>
                  <a:cubicBezTo>
                    <a:pt x="3500" y="0"/>
                    <a:pt x="3342" y="74"/>
                    <a:pt x="3248" y="215"/>
                  </a:cubicBezTo>
                  <a:cubicBezTo>
                    <a:pt x="2568" y="1328"/>
                    <a:pt x="1918" y="2458"/>
                    <a:pt x="1316" y="3617"/>
                  </a:cubicBezTo>
                  <a:cubicBezTo>
                    <a:pt x="867" y="4483"/>
                    <a:pt x="1" y="5675"/>
                    <a:pt x="109" y="6679"/>
                  </a:cubicBezTo>
                  <a:cubicBezTo>
                    <a:pt x="139" y="6899"/>
                    <a:pt x="278" y="7131"/>
                    <a:pt x="513" y="7131"/>
                  </a:cubicBezTo>
                  <a:cubicBezTo>
                    <a:pt x="528" y="7131"/>
                    <a:pt x="542" y="7130"/>
                    <a:pt x="557" y="7128"/>
                  </a:cubicBezTo>
                  <a:cubicBezTo>
                    <a:pt x="681" y="7112"/>
                    <a:pt x="805" y="7112"/>
                    <a:pt x="928" y="7097"/>
                  </a:cubicBezTo>
                  <a:cubicBezTo>
                    <a:pt x="959" y="7105"/>
                    <a:pt x="990" y="7109"/>
                    <a:pt x="1021" y="7109"/>
                  </a:cubicBezTo>
                  <a:cubicBezTo>
                    <a:pt x="1052" y="7109"/>
                    <a:pt x="1083" y="7105"/>
                    <a:pt x="1114" y="7097"/>
                  </a:cubicBezTo>
                  <a:cubicBezTo>
                    <a:pt x="1269" y="7081"/>
                    <a:pt x="1423" y="7050"/>
                    <a:pt x="1578" y="7036"/>
                  </a:cubicBezTo>
                  <a:cubicBezTo>
                    <a:pt x="3168" y="6889"/>
                    <a:pt x="4757" y="6819"/>
                    <a:pt x="6355" y="6819"/>
                  </a:cubicBezTo>
                  <a:cubicBezTo>
                    <a:pt x="6778" y="6819"/>
                    <a:pt x="7201" y="6824"/>
                    <a:pt x="7626" y="6834"/>
                  </a:cubicBezTo>
                  <a:cubicBezTo>
                    <a:pt x="7966" y="6834"/>
                    <a:pt x="8182" y="6448"/>
                    <a:pt x="8012" y="6153"/>
                  </a:cubicBezTo>
                  <a:cubicBezTo>
                    <a:pt x="7935" y="6015"/>
                    <a:pt x="7842" y="5891"/>
                    <a:pt x="7749" y="5782"/>
                  </a:cubicBezTo>
                  <a:cubicBezTo>
                    <a:pt x="7749" y="5659"/>
                    <a:pt x="7702" y="5520"/>
                    <a:pt x="7626" y="5427"/>
                  </a:cubicBezTo>
                  <a:cubicBezTo>
                    <a:pt x="6249" y="3819"/>
                    <a:pt x="5058" y="2071"/>
                    <a:pt x="4022" y="215"/>
                  </a:cubicBezTo>
                  <a:cubicBezTo>
                    <a:pt x="3945" y="70"/>
                    <a:pt x="3801" y="0"/>
                    <a:pt x="36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9"/>
            <p:cNvSpPr/>
            <p:nvPr/>
          </p:nvSpPr>
          <p:spPr>
            <a:xfrm rot="5400000">
              <a:off x="539723" y="3212827"/>
              <a:ext cx="412769" cy="405353"/>
            </a:xfrm>
            <a:custGeom>
              <a:rect b="b" l="l" r="r" t="t"/>
              <a:pathLst>
                <a:path extrusionOk="0" h="20444" w="20818">
                  <a:moveTo>
                    <a:pt x="13456" y="5341"/>
                  </a:moveTo>
                  <a:cubicBezTo>
                    <a:pt x="13503" y="5388"/>
                    <a:pt x="13548" y="5450"/>
                    <a:pt x="13610" y="5496"/>
                  </a:cubicBezTo>
                  <a:cubicBezTo>
                    <a:pt x="12961" y="5682"/>
                    <a:pt x="12327" y="5883"/>
                    <a:pt x="11693" y="6069"/>
                  </a:cubicBezTo>
                  <a:lnTo>
                    <a:pt x="11647" y="6022"/>
                  </a:lnTo>
                  <a:cubicBezTo>
                    <a:pt x="12234" y="5774"/>
                    <a:pt x="12837" y="5543"/>
                    <a:pt x="13456" y="5341"/>
                  </a:cubicBezTo>
                  <a:close/>
                  <a:moveTo>
                    <a:pt x="4378" y="10121"/>
                  </a:moveTo>
                  <a:lnTo>
                    <a:pt x="4378" y="10121"/>
                  </a:lnTo>
                  <a:cubicBezTo>
                    <a:pt x="4362" y="10152"/>
                    <a:pt x="4331" y="10167"/>
                    <a:pt x="4316" y="10198"/>
                  </a:cubicBezTo>
                  <a:cubicBezTo>
                    <a:pt x="3774" y="10461"/>
                    <a:pt x="3248" y="10709"/>
                    <a:pt x="2708" y="10971"/>
                  </a:cubicBezTo>
                  <a:cubicBezTo>
                    <a:pt x="2584" y="10847"/>
                    <a:pt x="2460" y="10723"/>
                    <a:pt x="2320" y="10600"/>
                  </a:cubicBezTo>
                  <a:lnTo>
                    <a:pt x="2599" y="10368"/>
                  </a:lnTo>
                  <a:cubicBezTo>
                    <a:pt x="2707" y="10447"/>
                    <a:pt x="2847" y="10494"/>
                    <a:pt x="3006" y="10494"/>
                  </a:cubicBezTo>
                  <a:cubicBezTo>
                    <a:pt x="3097" y="10494"/>
                    <a:pt x="3194" y="10479"/>
                    <a:pt x="3295" y="10445"/>
                  </a:cubicBezTo>
                  <a:cubicBezTo>
                    <a:pt x="3650" y="10337"/>
                    <a:pt x="4022" y="10229"/>
                    <a:pt x="4378" y="10121"/>
                  </a:cubicBezTo>
                  <a:close/>
                  <a:moveTo>
                    <a:pt x="18390" y="10600"/>
                  </a:moveTo>
                  <a:cubicBezTo>
                    <a:pt x="18421" y="10647"/>
                    <a:pt x="18466" y="10693"/>
                    <a:pt x="18513" y="10740"/>
                  </a:cubicBezTo>
                  <a:cubicBezTo>
                    <a:pt x="18343" y="10894"/>
                    <a:pt x="18157" y="11049"/>
                    <a:pt x="17988" y="11204"/>
                  </a:cubicBezTo>
                  <a:cubicBezTo>
                    <a:pt x="17895" y="11095"/>
                    <a:pt x="17786" y="10987"/>
                    <a:pt x="17662" y="10925"/>
                  </a:cubicBezTo>
                  <a:cubicBezTo>
                    <a:pt x="17895" y="10816"/>
                    <a:pt x="18142" y="10709"/>
                    <a:pt x="18390" y="10600"/>
                  </a:cubicBezTo>
                  <a:close/>
                  <a:moveTo>
                    <a:pt x="5151" y="12317"/>
                  </a:moveTo>
                  <a:cubicBezTo>
                    <a:pt x="5321" y="12487"/>
                    <a:pt x="5491" y="12672"/>
                    <a:pt x="5661" y="12843"/>
                  </a:cubicBezTo>
                  <a:cubicBezTo>
                    <a:pt x="5444" y="12967"/>
                    <a:pt x="5244" y="13090"/>
                    <a:pt x="5027" y="13214"/>
                  </a:cubicBezTo>
                  <a:cubicBezTo>
                    <a:pt x="4795" y="12981"/>
                    <a:pt x="4547" y="12750"/>
                    <a:pt x="4316" y="12517"/>
                  </a:cubicBezTo>
                  <a:cubicBezTo>
                    <a:pt x="4594" y="12456"/>
                    <a:pt x="4873" y="12379"/>
                    <a:pt x="5151" y="12317"/>
                  </a:cubicBezTo>
                  <a:close/>
                  <a:moveTo>
                    <a:pt x="13936" y="14853"/>
                  </a:moveTo>
                  <a:lnTo>
                    <a:pt x="13936" y="14853"/>
                  </a:lnTo>
                  <a:cubicBezTo>
                    <a:pt x="13765" y="14992"/>
                    <a:pt x="13610" y="15147"/>
                    <a:pt x="13456" y="15286"/>
                  </a:cubicBezTo>
                  <a:cubicBezTo>
                    <a:pt x="13441" y="15225"/>
                    <a:pt x="13425" y="15178"/>
                    <a:pt x="13394" y="15116"/>
                  </a:cubicBezTo>
                  <a:cubicBezTo>
                    <a:pt x="13579" y="15039"/>
                    <a:pt x="13750" y="14946"/>
                    <a:pt x="13936" y="14853"/>
                  </a:cubicBezTo>
                  <a:close/>
                  <a:moveTo>
                    <a:pt x="9018" y="16864"/>
                  </a:moveTo>
                  <a:cubicBezTo>
                    <a:pt x="8987" y="16910"/>
                    <a:pt x="8956" y="16957"/>
                    <a:pt x="8940" y="17002"/>
                  </a:cubicBezTo>
                  <a:cubicBezTo>
                    <a:pt x="8894" y="16957"/>
                    <a:pt x="8863" y="16910"/>
                    <a:pt x="8816" y="16864"/>
                  </a:cubicBezTo>
                  <a:close/>
                  <a:moveTo>
                    <a:pt x="10981" y="17637"/>
                  </a:moveTo>
                  <a:lnTo>
                    <a:pt x="10981" y="17637"/>
                  </a:lnTo>
                  <a:cubicBezTo>
                    <a:pt x="10750" y="17869"/>
                    <a:pt x="10533" y="18085"/>
                    <a:pt x="10301" y="18302"/>
                  </a:cubicBezTo>
                  <a:lnTo>
                    <a:pt x="10162" y="18163"/>
                  </a:lnTo>
                  <a:cubicBezTo>
                    <a:pt x="10177" y="18163"/>
                    <a:pt x="10177" y="18163"/>
                    <a:pt x="10193" y="18147"/>
                  </a:cubicBezTo>
                  <a:lnTo>
                    <a:pt x="10981" y="17637"/>
                  </a:lnTo>
                  <a:close/>
                  <a:moveTo>
                    <a:pt x="10475" y="1"/>
                  </a:moveTo>
                  <a:cubicBezTo>
                    <a:pt x="10274" y="1"/>
                    <a:pt x="10070" y="89"/>
                    <a:pt x="9899" y="300"/>
                  </a:cubicBezTo>
                  <a:cubicBezTo>
                    <a:pt x="6991" y="3764"/>
                    <a:pt x="3805" y="6997"/>
                    <a:pt x="372" y="9935"/>
                  </a:cubicBezTo>
                  <a:cubicBezTo>
                    <a:pt x="1" y="10245"/>
                    <a:pt x="31" y="10878"/>
                    <a:pt x="372" y="11204"/>
                  </a:cubicBezTo>
                  <a:cubicBezTo>
                    <a:pt x="1578" y="12379"/>
                    <a:pt x="2800" y="13554"/>
                    <a:pt x="4007" y="14730"/>
                  </a:cubicBezTo>
                  <a:cubicBezTo>
                    <a:pt x="4100" y="15023"/>
                    <a:pt x="4331" y="15286"/>
                    <a:pt x="4640" y="15332"/>
                  </a:cubicBezTo>
                  <a:cubicBezTo>
                    <a:pt x="6311" y="16957"/>
                    <a:pt x="7997" y="18565"/>
                    <a:pt x="9667" y="20188"/>
                  </a:cubicBezTo>
                  <a:cubicBezTo>
                    <a:pt x="9845" y="20359"/>
                    <a:pt x="10073" y="20444"/>
                    <a:pt x="10301" y="20444"/>
                  </a:cubicBezTo>
                  <a:cubicBezTo>
                    <a:pt x="10529" y="20444"/>
                    <a:pt x="10757" y="20359"/>
                    <a:pt x="10935" y="20188"/>
                  </a:cubicBezTo>
                  <a:cubicBezTo>
                    <a:pt x="14012" y="17173"/>
                    <a:pt x="17183" y="14250"/>
                    <a:pt x="20446" y="11435"/>
                  </a:cubicBezTo>
                  <a:cubicBezTo>
                    <a:pt x="20817" y="11111"/>
                    <a:pt x="20755" y="10507"/>
                    <a:pt x="20446" y="10167"/>
                  </a:cubicBezTo>
                  <a:cubicBezTo>
                    <a:pt x="17400" y="6966"/>
                    <a:pt x="14384" y="3733"/>
                    <a:pt x="11399" y="470"/>
                  </a:cubicBezTo>
                  <a:cubicBezTo>
                    <a:pt x="11290" y="347"/>
                    <a:pt x="11152" y="269"/>
                    <a:pt x="11028" y="223"/>
                  </a:cubicBezTo>
                  <a:cubicBezTo>
                    <a:pt x="10867" y="85"/>
                    <a:pt x="10672" y="1"/>
                    <a:pt x="104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9"/>
            <p:cNvSpPr/>
            <p:nvPr/>
          </p:nvSpPr>
          <p:spPr>
            <a:xfrm rot="5400000">
              <a:off x="622423" y="3398343"/>
              <a:ext cx="243858" cy="432021"/>
            </a:xfrm>
            <a:custGeom>
              <a:rect b="b" l="l" r="r" t="t"/>
              <a:pathLst>
                <a:path extrusionOk="0" h="21789" w="12299">
                  <a:moveTo>
                    <a:pt x="1298" y="0"/>
                  </a:moveTo>
                  <a:cubicBezTo>
                    <a:pt x="615" y="0"/>
                    <a:pt x="0" y="901"/>
                    <a:pt x="621" y="1533"/>
                  </a:cubicBezTo>
                  <a:cubicBezTo>
                    <a:pt x="3807" y="4781"/>
                    <a:pt x="7009" y="8014"/>
                    <a:pt x="10241" y="11215"/>
                  </a:cubicBezTo>
                  <a:cubicBezTo>
                    <a:pt x="9762" y="11818"/>
                    <a:pt x="9158" y="12313"/>
                    <a:pt x="8587" y="12839"/>
                  </a:cubicBezTo>
                  <a:cubicBezTo>
                    <a:pt x="7766" y="13596"/>
                    <a:pt x="7086" y="14462"/>
                    <a:pt x="6405" y="15345"/>
                  </a:cubicBezTo>
                  <a:cubicBezTo>
                    <a:pt x="4999" y="17139"/>
                    <a:pt x="3467" y="18731"/>
                    <a:pt x="1797" y="20278"/>
                  </a:cubicBezTo>
                  <a:cubicBezTo>
                    <a:pt x="1134" y="20893"/>
                    <a:pt x="1758" y="21788"/>
                    <a:pt x="2468" y="21788"/>
                  </a:cubicBezTo>
                  <a:cubicBezTo>
                    <a:pt x="2669" y="21788"/>
                    <a:pt x="2877" y="21716"/>
                    <a:pt x="3065" y="21546"/>
                  </a:cubicBezTo>
                  <a:cubicBezTo>
                    <a:pt x="4813" y="19922"/>
                    <a:pt x="6391" y="18252"/>
                    <a:pt x="7859" y="16365"/>
                  </a:cubicBezTo>
                  <a:cubicBezTo>
                    <a:pt x="8540" y="15499"/>
                    <a:pt x="9251" y="14664"/>
                    <a:pt x="10071" y="13906"/>
                  </a:cubicBezTo>
                  <a:cubicBezTo>
                    <a:pt x="10829" y="13210"/>
                    <a:pt x="11587" y="12530"/>
                    <a:pt x="12128" y="11633"/>
                  </a:cubicBezTo>
                  <a:cubicBezTo>
                    <a:pt x="12282" y="11385"/>
                    <a:pt x="12298" y="11122"/>
                    <a:pt x="12221" y="10921"/>
                  </a:cubicBezTo>
                  <a:cubicBezTo>
                    <a:pt x="12206" y="10736"/>
                    <a:pt x="12113" y="10565"/>
                    <a:pt x="11958" y="10410"/>
                  </a:cubicBezTo>
                  <a:cubicBezTo>
                    <a:pt x="8587" y="7055"/>
                    <a:pt x="5230" y="3667"/>
                    <a:pt x="1890" y="265"/>
                  </a:cubicBezTo>
                  <a:cubicBezTo>
                    <a:pt x="1706" y="79"/>
                    <a:pt x="1499"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9"/>
            <p:cNvSpPr/>
            <p:nvPr/>
          </p:nvSpPr>
          <p:spPr>
            <a:xfrm rot="5400000">
              <a:off x="614850" y="3483961"/>
              <a:ext cx="256945" cy="452523"/>
            </a:xfrm>
            <a:custGeom>
              <a:rect b="b" l="l" r="r" t="t"/>
              <a:pathLst>
                <a:path extrusionOk="0" h="22823" w="12959">
                  <a:moveTo>
                    <a:pt x="1414" y="1"/>
                  </a:moveTo>
                  <a:cubicBezTo>
                    <a:pt x="662" y="1"/>
                    <a:pt x="1" y="907"/>
                    <a:pt x="725" y="1472"/>
                  </a:cubicBezTo>
                  <a:cubicBezTo>
                    <a:pt x="2628" y="2988"/>
                    <a:pt x="4437" y="4613"/>
                    <a:pt x="6123" y="6376"/>
                  </a:cubicBezTo>
                  <a:cubicBezTo>
                    <a:pt x="7004" y="7287"/>
                    <a:pt x="7839" y="8246"/>
                    <a:pt x="8660" y="9221"/>
                  </a:cubicBezTo>
                  <a:cubicBezTo>
                    <a:pt x="9247" y="9917"/>
                    <a:pt x="9757" y="10799"/>
                    <a:pt x="10515" y="11356"/>
                  </a:cubicBezTo>
                  <a:cubicBezTo>
                    <a:pt x="7994" y="14696"/>
                    <a:pt x="5458" y="18037"/>
                    <a:pt x="3123" y="21501"/>
                  </a:cubicBezTo>
                  <a:cubicBezTo>
                    <a:pt x="2680" y="22181"/>
                    <a:pt x="3299" y="22823"/>
                    <a:pt x="3935" y="22823"/>
                  </a:cubicBezTo>
                  <a:cubicBezTo>
                    <a:pt x="4210" y="22823"/>
                    <a:pt x="4488" y="22702"/>
                    <a:pt x="4684" y="22413"/>
                  </a:cubicBezTo>
                  <a:cubicBezTo>
                    <a:pt x="7175" y="18686"/>
                    <a:pt x="9897" y="15144"/>
                    <a:pt x="12588" y="11556"/>
                  </a:cubicBezTo>
                  <a:cubicBezTo>
                    <a:pt x="12959" y="11077"/>
                    <a:pt x="12695" y="10597"/>
                    <a:pt x="12279" y="10397"/>
                  </a:cubicBezTo>
                  <a:cubicBezTo>
                    <a:pt x="12201" y="10273"/>
                    <a:pt x="12093" y="10180"/>
                    <a:pt x="11922" y="10102"/>
                  </a:cubicBezTo>
                  <a:cubicBezTo>
                    <a:pt x="10994" y="9685"/>
                    <a:pt x="10361" y="8479"/>
                    <a:pt x="9711" y="7706"/>
                  </a:cubicBezTo>
                  <a:cubicBezTo>
                    <a:pt x="8969" y="6809"/>
                    <a:pt x="8196" y="5943"/>
                    <a:pt x="7391" y="5107"/>
                  </a:cubicBezTo>
                  <a:cubicBezTo>
                    <a:pt x="5721" y="3344"/>
                    <a:pt x="3896" y="1720"/>
                    <a:pt x="1993" y="204"/>
                  </a:cubicBezTo>
                  <a:cubicBezTo>
                    <a:pt x="1809" y="61"/>
                    <a:pt x="1608" y="1"/>
                    <a:pt x="14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9"/>
            <p:cNvSpPr/>
            <p:nvPr/>
          </p:nvSpPr>
          <p:spPr>
            <a:xfrm rot="5400000">
              <a:off x="622443" y="2992282"/>
              <a:ext cx="230574" cy="448359"/>
            </a:xfrm>
            <a:custGeom>
              <a:rect b="b" l="l" r="r" t="t"/>
              <a:pathLst>
                <a:path extrusionOk="0" h="22613" w="11629">
                  <a:moveTo>
                    <a:pt x="10387" y="1"/>
                  </a:moveTo>
                  <a:cubicBezTo>
                    <a:pt x="10114" y="1"/>
                    <a:pt x="9840" y="124"/>
                    <a:pt x="9651" y="421"/>
                  </a:cubicBezTo>
                  <a:cubicBezTo>
                    <a:pt x="8523" y="2184"/>
                    <a:pt x="6836" y="3607"/>
                    <a:pt x="5383" y="5092"/>
                  </a:cubicBezTo>
                  <a:cubicBezTo>
                    <a:pt x="3728" y="6777"/>
                    <a:pt x="2073" y="8447"/>
                    <a:pt x="434" y="10133"/>
                  </a:cubicBezTo>
                  <a:cubicBezTo>
                    <a:pt x="279" y="10272"/>
                    <a:pt x="202" y="10443"/>
                    <a:pt x="171" y="10597"/>
                  </a:cubicBezTo>
                  <a:cubicBezTo>
                    <a:pt x="1" y="10907"/>
                    <a:pt x="1" y="11309"/>
                    <a:pt x="310" y="11633"/>
                  </a:cubicBezTo>
                  <a:cubicBezTo>
                    <a:pt x="3388" y="14973"/>
                    <a:pt x="6249" y="18500"/>
                    <a:pt x="8878" y="22211"/>
                  </a:cubicBezTo>
                  <a:cubicBezTo>
                    <a:pt x="9078" y="22495"/>
                    <a:pt x="9359" y="22612"/>
                    <a:pt x="9635" y="22612"/>
                  </a:cubicBezTo>
                  <a:cubicBezTo>
                    <a:pt x="10279" y="22612"/>
                    <a:pt x="10901" y="21975"/>
                    <a:pt x="10424" y="21314"/>
                  </a:cubicBezTo>
                  <a:cubicBezTo>
                    <a:pt x="7873" y="17695"/>
                    <a:pt x="5089" y="14247"/>
                    <a:pt x="2120" y="10969"/>
                  </a:cubicBezTo>
                  <a:cubicBezTo>
                    <a:pt x="3636" y="9422"/>
                    <a:pt x="5135" y="7890"/>
                    <a:pt x="6651" y="6360"/>
                  </a:cubicBezTo>
                  <a:cubicBezTo>
                    <a:pt x="8214" y="4766"/>
                    <a:pt x="9991" y="3220"/>
                    <a:pt x="11198" y="1333"/>
                  </a:cubicBezTo>
                  <a:cubicBezTo>
                    <a:pt x="11628" y="644"/>
                    <a:pt x="11011" y="1"/>
                    <a:pt x="103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9"/>
            <p:cNvSpPr/>
            <p:nvPr/>
          </p:nvSpPr>
          <p:spPr>
            <a:xfrm rot="5400000">
              <a:off x="634598" y="2891099"/>
              <a:ext cx="228215" cy="436800"/>
            </a:xfrm>
            <a:custGeom>
              <a:rect b="b" l="l" r="r" t="t"/>
              <a:pathLst>
                <a:path extrusionOk="0" h="22030" w="11510">
                  <a:moveTo>
                    <a:pt x="10212" y="0"/>
                  </a:moveTo>
                  <a:cubicBezTo>
                    <a:pt x="10011" y="0"/>
                    <a:pt x="9803" y="78"/>
                    <a:pt x="9620" y="265"/>
                  </a:cubicBezTo>
                  <a:cubicBezTo>
                    <a:pt x="6511" y="3420"/>
                    <a:pt x="3480" y="6653"/>
                    <a:pt x="541" y="9962"/>
                  </a:cubicBezTo>
                  <a:cubicBezTo>
                    <a:pt x="310" y="10210"/>
                    <a:pt x="263" y="10488"/>
                    <a:pt x="325" y="10750"/>
                  </a:cubicBezTo>
                  <a:cubicBezTo>
                    <a:pt x="63" y="11060"/>
                    <a:pt x="1" y="11524"/>
                    <a:pt x="418" y="11864"/>
                  </a:cubicBezTo>
                  <a:cubicBezTo>
                    <a:pt x="3789" y="14602"/>
                    <a:pt x="6295" y="18345"/>
                    <a:pt x="8971" y="21716"/>
                  </a:cubicBezTo>
                  <a:cubicBezTo>
                    <a:pt x="9143" y="21937"/>
                    <a:pt x="9347" y="22029"/>
                    <a:pt x="9547" y="22029"/>
                  </a:cubicBezTo>
                  <a:cubicBezTo>
                    <a:pt x="10173" y="22029"/>
                    <a:pt x="10762" y="21128"/>
                    <a:pt x="10223" y="20448"/>
                  </a:cubicBezTo>
                  <a:cubicBezTo>
                    <a:pt x="7672" y="17200"/>
                    <a:pt x="5243" y="13627"/>
                    <a:pt x="2073" y="10921"/>
                  </a:cubicBezTo>
                  <a:cubicBezTo>
                    <a:pt x="4934" y="7719"/>
                    <a:pt x="7872" y="4595"/>
                    <a:pt x="10888" y="1533"/>
                  </a:cubicBezTo>
                  <a:cubicBezTo>
                    <a:pt x="11510" y="900"/>
                    <a:pt x="10895" y="0"/>
                    <a:pt x="10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9"/>
            <p:cNvSpPr/>
            <p:nvPr/>
          </p:nvSpPr>
          <p:spPr>
            <a:xfrm rot="5400000">
              <a:off x="805184" y="3751548"/>
              <a:ext cx="191633" cy="133439"/>
            </a:xfrm>
            <a:custGeom>
              <a:rect b="b" l="l" r="r" t="t"/>
              <a:pathLst>
                <a:path extrusionOk="0" h="6730" w="9665">
                  <a:moveTo>
                    <a:pt x="8492" y="992"/>
                  </a:moveTo>
                  <a:cubicBezTo>
                    <a:pt x="8445" y="1085"/>
                    <a:pt x="8399" y="1178"/>
                    <a:pt x="8352" y="1255"/>
                  </a:cubicBezTo>
                  <a:cubicBezTo>
                    <a:pt x="8307" y="1224"/>
                    <a:pt x="8260" y="1209"/>
                    <a:pt x="8214" y="1193"/>
                  </a:cubicBezTo>
                  <a:cubicBezTo>
                    <a:pt x="8307" y="1131"/>
                    <a:pt x="8399" y="1054"/>
                    <a:pt x="8492" y="992"/>
                  </a:cubicBezTo>
                  <a:close/>
                  <a:moveTo>
                    <a:pt x="5028" y="1193"/>
                  </a:moveTo>
                  <a:lnTo>
                    <a:pt x="5028" y="1193"/>
                  </a:lnTo>
                  <a:cubicBezTo>
                    <a:pt x="4606" y="1301"/>
                    <a:pt x="4172" y="1353"/>
                    <a:pt x="3738" y="1353"/>
                  </a:cubicBezTo>
                  <a:cubicBezTo>
                    <a:pt x="3487" y="1353"/>
                    <a:pt x="3236" y="1336"/>
                    <a:pt x="2986" y="1302"/>
                  </a:cubicBezTo>
                  <a:cubicBezTo>
                    <a:pt x="3667" y="1271"/>
                    <a:pt x="4347" y="1240"/>
                    <a:pt x="5028" y="1193"/>
                  </a:cubicBezTo>
                  <a:close/>
                  <a:moveTo>
                    <a:pt x="1533" y="1904"/>
                  </a:moveTo>
                  <a:lnTo>
                    <a:pt x="1533" y="1904"/>
                  </a:lnTo>
                  <a:cubicBezTo>
                    <a:pt x="1966" y="2044"/>
                    <a:pt x="2414" y="2121"/>
                    <a:pt x="2878" y="2183"/>
                  </a:cubicBezTo>
                  <a:cubicBezTo>
                    <a:pt x="2537" y="2244"/>
                    <a:pt x="2197" y="2306"/>
                    <a:pt x="1857" y="2384"/>
                  </a:cubicBezTo>
                  <a:cubicBezTo>
                    <a:pt x="1749" y="2230"/>
                    <a:pt x="1640" y="2059"/>
                    <a:pt x="1533" y="1904"/>
                  </a:cubicBezTo>
                  <a:close/>
                  <a:moveTo>
                    <a:pt x="3605" y="2956"/>
                  </a:moveTo>
                  <a:cubicBezTo>
                    <a:pt x="3311" y="3111"/>
                    <a:pt x="3017" y="3250"/>
                    <a:pt x="2723" y="3405"/>
                  </a:cubicBezTo>
                  <a:cubicBezTo>
                    <a:pt x="2661" y="3327"/>
                    <a:pt x="2584" y="3250"/>
                    <a:pt x="2522" y="3172"/>
                  </a:cubicBezTo>
                  <a:cubicBezTo>
                    <a:pt x="2878" y="3111"/>
                    <a:pt x="3234" y="3034"/>
                    <a:pt x="3605" y="2956"/>
                  </a:cubicBezTo>
                  <a:close/>
                  <a:moveTo>
                    <a:pt x="3822" y="4008"/>
                  </a:moveTo>
                  <a:lnTo>
                    <a:pt x="3822" y="4008"/>
                  </a:lnTo>
                  <a:cubicBezTo>
                    <a:pt x="3791" y="4055"/>
                    <a:pt x="3760" y="4085"/>
                    <a:pt x="3744" y="4116"/>
                  </a:cubicBezTo>
                  <a:cubicBezTo>
                    <a:pt x="3682" y="4193"/>
                    <a:pt x="3651" y="4286"/>
                    <a:pt x="3667" y="4364"/>
                  </a:cubicBezTo>
                  <a:cubicBezTo>
                    <a:pt x="3589" y="4302"/>
                    <a:pt x="3527" y="4224"/>
                    <a:pt x="3450" y="4162"/>
                  </a:cubicBezTo>
                  <a:cubicBezTo>
                    <a:pt x="3574" y="4116"/>
                    <a:pt x="3698" y="4069"/>
                    <a:pt x="3822" y="4008"/>
                  </a:cubicBezTo>
                  <a:close/>
                  <a:moveTo>
                    <a:pt x="6404" y="3745"/>
                  </a:moveTo>
                  <a:cubicBezTo>
                    <a:pt x="5925" y="4364"/>
                    <a:pt x="5430" y="4982"/>
                    <a:pt x="4950" y="5601"/>
                  </a:cubicBezTo>
                  <a:lnTo>
                    <a:pt x="4857" y="5508"/>
                  </a:lnTo>
                  <a:cubicBezTo>
                    <a:pt x="4997" y="5323"/>
                    <a:pt x="5152" y="5152"/>
                    <a:pt x="5306" y="4966"/>
                  </a:cubicBezTo>
                  <a:cubicBezTo>
                    <a:pt x="5368" y="4952"/>
                    <a:pt x="5445" y="4921"/>
                    <a:pt x="5507" y="4859"/>
                  </a:cubicBezTo>
                  <a:cubicBezTo>
                    <a:pt x="5646" y="4735"/>
                    <a:pt x="5723" y="4595"/>
                    <a:pt x="5754" y="4441"/>
                  </a:cubicBezTo>
                  <a:lnTo>
                    <a:pt x="6404" y="3745"/>
                  </a:lnTo>
                  <a:close/>
                  <a:moveTo>
                    <a:pt x="9213" y="1"/>
                  </a:moveTo>
                  <a:cubicBezTo>
                    <a:pt x="9200" y="1"/>
                    <a:pt x="9186" y="1"/>
                    <a:pt x="9173" y="3"/>
                  </a:cubicBezTo>
                  <a:cubicBezTo>
                    <a:pt x="6389" y="219"/>
                    <a:pt x="3589" y="420"/>
                    <a:pt x="790" y="497"/>
                  </a:cubicBezTo>
                  <a:cubicBezTo>
                    <a:pt x="681" y="497"/>
                    <a:pt x="589" y="528"/>
                    <a:pt x="527" y="590"/>
                  </a:cubicBezTo>
                  <a:cubicBezTo>
                    <a:pt x="217" y="605"/>
                    <a:pt x="1" y="931"/>
                    <a:pt x="156" y="1255"/>
                  </a:cubicBezTo>
                  <a:cubicBezTo>
                    <a:pt x="605" y="2306"/>
                    <a:pt x="1331" y="3219"/>
                    <a:pt x="2135" y="4085"/>
                  </a:cubicBezTo>
                  <a:cubicBezTo>
                    <a:pt x="2166" y="4240"/>
                    <a:pt x="2290" y="4395"/>
                    <a:pt x="2461" y="4426"/>
                  </a:cubicBezTo>
                  <a:cubicBezTo>
                    <a:pt x="2863" y="4843"/>
                    <a:pt x="3265" y="5230"/>
                    <a:pt x="3682" y="5616"/>
                  </a:cubicBezTo>
                  <a:cubicBezTo>
                    <a:pt x="3667" y="5632"/>
                    <a:pt x="3667" y="5632"/>
                    <a:pt x="3667" y="5647"/>
                  </a:cubicBezTo>
                  <a:cubicBezTo>
                    <a:pt x="3562" y="5974"/>
                    <a:pt x="3822" y="6179"/>
                    <a:pt x="4091" y="6179"/>
                  </a:cubicBezTo>
                  <a:cubicBezTo>
                    <a:pt x="4141" y="6179"/>
                    <a:pt x="4190" y="6172"/>
                    <a:pt x="4238" y="6158"/>
                  </a:cubicBezTo>
                  <a:cubicBezTo>
                    <a:pt x="4378" y="6313"/>
                    <a:pt x="4533" y="6451"/>
                    <a:pt x="4672" y="6591"/>
                  </a:cubicBezTo>
                  <a:cubicBezTo>
                    <a:pt x="4752" y="6679"/>
                    <a:pt x="4879" y="6730"/>
                    <a:pt x="5004" y="6730"/>
                  </a:cubicBezTo>
                  <a:cubicBezTo>
                    <a:pt x="5119" y="6730"/>
                    <a:pt x="5232" y="6687"/>
                    <a:pt x="5306" y="6591"/>
                  </a:cubicBezTo>
                  <a:cubicBezTo>
                    <a:pt x="6172" y="5477"/>
                    <a:pt x="7053" y="4364"/>
                    <a:pt x="7935" y="3250"/>
                  </a:cubicBezTo>
                  <a:cubicBezTo>
                    <a:pt x="8585" y="2415"/>
                    <a:pt x="9358" y="1611"/>
                    <a:pt x="9606" y="559"/>
                  </a:cubicBezTo>
                  <a:cubicBezTo>
                    <a:pt x="9665" y="308"/>
                    <a:pt x="9498" y="1"/>
                    <a:pt x="9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9"/>
            <p:cNvSpPr/>
            <p:nvPr/>
          </p:nvSpPr>
          <p:spPr>
            <a:xfrm rot="5400000">
              <a:off x="510094" y="3769364"/>
              <a:ext cx="162229" cy="141410"/>
            </a:xfrm>
            <a:custGeom>
              <a:rect b="b" l="l" r="r" t="t"/>
              <a:pathLst>
                <a:path extrusionOk="0" h="7132" w="8182">
                  <a:moveTo>
                    <a:pt x="4222" y="2318"/>
                  </a:moveTo>
                  <a:cubicBezTo>
                    <a:pt x="4486" y="2736"/>
                    <a:pt x="4764" y="3153"/>
                    <a:pt x="5043" y="3555"/>
                  </a:cubicBezTo>
                  <a:cubicBezTo>
                    <a:pt x="4733" y="3169"/>
                    <a:pt x="4470" y="2751"/>
                    <a:pt x="4222" y="2318"/>
                  </a:cubicBezTo>
                  <a:close/>
                  <a:moveTo>
                    <a:pt x="3496" y="3695"/>
                  </a:moveTo>
                  <a:cubicBezTo>
                    <a:pt x="3496" y="3710"/>
                    <a:pt x="3496" y="3726"/>
                    <a:pt x="3511" y="3741"/>
                  </a:cubicBezTo>
                  <a:cubicBezTo>
                    <a:pt x="3496" y="3726"/>
                    <a:pt x="3480" y="3726"/>
                    <a:pt x="3480" y="3710"/>
                  </a:cubicBezTo>
                  <a:cubicBezTo>
                    <a:pt x="3480" y="3710"/>
                    <a:pt x="3480" y="3695"/>
                    <a:pt x="3496" y="3695"/>
                  </a:cubicBezTo>
                  <a:close/>
                  <a:moveTo>
                    <a:pt x="2197" y="3850"/>
                  </a:moveTo>
                  <a:cubicBezTo>
                    <a:pt x="2367" y="4174"/>
                    <a:pt x="2521" y="4499"/>
                    <a:pt x="2692" y="4823"/>
                  </a:cubicBezTo>
                  <a:cubicBezTo>
                    <a:pt x="2521" y="4654"/>
                    <a:pt x="2367" y="4452"/>
                    <a:pt x="2228" y="4252"/>
                  </a:cubicBezTo>
                  <a:cubicBezTo>
                    <a:pt x="2181" y="4190"/>
                    <a:pt x="2135" y="4128"/>
                    <a:pt x="2073" y="4097"/>
                  </a:cubicBezTo>
                  <a:cubicBezTo>
                    <a:pt x="2119" y="4019"/>
                    <a:pt x="2150" y="3926"/>
                    <a:pt x="2197" y="3850"/>
                  </a:cubicBezTo>
                  <a:close/>
                  <a:moveTo>
                    <a:pt x="5986" y="5458"/>
                  </a:moveTo>
                  <a:cubicBezTo>
                    <a:pt x="6002" y="5473"/>
                    <a:pt x="6016" y="5473"/>
                    <a:pt x="6033" y="5489"/>
                  </a:cubicBezTo>
                  <a:lnTo>
                    <a:pt x="5986" y="5489"/>
                  </a:lnTo>
                  <a:lnTo>
                    <a:pt x="5986" y="5458"/>
                  </a:lnTo>
                  <a:close/>
                  <a:moveTo>
                    <a:pt x="1393" y="5427"/>
                  </a:moveTo>
                  <a:cubicBezTo>
                    <a:pt x="1408" y="5659"/>
                    <a:pt x="1455" y="5906"/>
                    <a:pt x="1500" y="6139"/>
                  </a:cubicBezTo>
                  <a:cubicBezTo>
                    <a:pt x="1362" y="6153"/>
                    <a:pt x="1207" y="6170"/>
                    <a:pt x="1053" y="6184"/>
                  </a:cubicBezTo>
                  <a:cubicBezTo>
                    <a:pt x="1129" y="5922"/>
                    <a:pt x="1253" y="5675"/>
                    <a:pt x="1393" y="5427"/>
                  </a:cubicBezTo>
                  <a:close/>
                  <a:moveTo>
                    <a:pt x="3641" y="0"/>
                  </a:moveTo>
                  <a:cubicBezTo>
                    <a:pt x="3488" y="0"/>
                    <a:pt x="3335" y="74"/>
                    <a:pt x="3249" y="215"/>
                  </a:cubicBezTo>
                  <a:cubicBezTo>
                    <a:pt x="2568" y="1328"/>
                    <a:pt x="1919" y="2458"/>
                    <a:pt x="1315" y="3617"/>
                  </a:cubicBezTo>
                  <a:cubicBezTo>
                    <a:pt x="867" y="4483"/>
                    <a:pt x="1" y="5675"/>
                    <a:pt x="109" y="6679"/>
                  </a:cubicBezTo>
                  <a:cubicBezTo>
                    <a:pt x="138" y="6899"/>
                    <a:pt x="277" y="7131"/>
                    <a:pt x="513" y="7131"/>
                  </a:cubicBezTo>
                  <a:cubicBezTo>
                    <a:pt x="528" y="7131"/>
                    <a:pt x="543" y="7130"/>
                    <a:pt x="558" y="7128"/>
                  </a:cubicBezTo>
                  <a:cubicBezTo>
                    <a:pt x="681" y="7112"/>
                    <a:pt x="805" y="7112"/>
                    <a:pt x="929" y="7097"/>
                  </a:cubicBezTo>
                  <a:cubicBezTo>
                    <a:pt x="960" y="7105"/>
                    <a:pt x="987" y="7109"/>
                    <a:pt x="1016" y="7109"/>
                  </a:cubicBezTo>
                  <a:cubicBezTo>
                    <a:pt x="1045" y="7109"/>
                    <a:pt x="1076" y="7105"/>
                    <a:pt x="1114" y="7097"/>
                  </a:cubicBezTo>
                  <a:cubicBezTo>
                    <a:pt x="1269" y="7081"/>
                    <a:pt x="1424" y="7050"/>
                    <a:pt x="1578" y="7036"/>
                  </a:cubicBezTo>
                  <a:cubicBezTo>
                    <a:pt x="3168" y="6889"/>
                    <a:pt x="4758" y="6819"/>
                    <a:pt x="6355" y="6819"/>
                  </a:cubicBezTo>
                  <a:cubicBezTo>
                    <a:pt x="6777" y="6819"/>
                    <a:pt x="7201" y="6824"/>
                    <a:pt x="7625" y="6834"/>
                  </a:cubicBezTo>
                  <a:cubicBezTo>
                    <a:pt x="7965" y="6834"/>
                    <a:pt x="8182" y="6448"/>
                    <a:pt x="8012" y="6153"/>
                  </a:cubicBezTo>
                  <a:cubicBezTo>
                    <a:pt x="7934" y="6015"/>
                    <a:pt x="7841" y="5891"/>
                    <a:pt x="7749" y="5782"/>
                  </a:cubicBezTo>
                  <a:cubicBezTo>
                    <a:pt x="7749" y="5659"/>
                    <a:pt x="7703" y="5520"/>
                    <a:pt x="7625" y="5427"/>
                  </a:cubicBezTo>
                  <a:cubicBezTo>
                    <a:pt x="6249" y="3819"/>
                    <a:pt x="5058" y="2071"/>
                    <a:pt x="4022" y="215"/>
                  </a:cubicBezTo>
                  <a:cubicBezTo>
                    <a:pt x="3938" y="70"/>
                    <a:pt x="3790" y="0"/>
                    <a:pt x="3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9"/>
            <p:cNvSpPr/>
            <p:nvPr/>
          </p:nvSpPr>
          <p:spPr>
            <a:xfrm rot="5400000">
              <a:off x="539723" y="4056436"/>
              <a:ext cx="412769" cy="405353"/>
            </a:xfrm>
            <a:custGeom>
              <a:rect b="b" l="l" r="r" t="t"/>
              <a:pathLst>
                <a:path extrusionOk="0" h="20444" w="20818">
                  <a:moveTo>
                    <a:pt x="13456" y="5341"/>
                  </a:moveTo>
                  <a:cubicBezTo>
                    <a:pt x="13502" y="5388"/>
                    <a:pt x="13549" y="5450"/>
                    <a:pt x="13611" y="5496"/>
                  </a:cubicBezTo>
                  <a:cubicBezTo>
                    <a:pt x="12961" y="5682"/>
                    <a:pt x="12326" y="5883"/>
                    <a:pt x="11693" y="6069"/>
                  </a:cubicBezTo>
                  <a:cubicBezTo>
                    <a:pt x="11677" y="6053"/>
                    <a:pt x="11662" y="6038"/>
                    <a:pt x="11631" y="6022"/>
                  </a:cubicBezTo>
                  <a:cubicBezTo>
                    <a:pt x="12234" y="5774"/>
                    <a:pt x="12837" y="5543"/>
                    <a:pt x="13456" y="5341"/>
                  </a:cubicBezTo>
                  <a:close/>
                  <a:moveTo>
                    <a:pt x="4377" y="10121"/>
                  </a:moveTo>
                  <a:lnTo>
                    <a:pt x="4300" y="10198"/>
                  </a:lnTo>
                  <a:cubicBezTo>
                    <a:pt x="3775" y="10461"/>
                    <a:pt x="3233" y="10709"/>
                    <a:pt x="2707" y="10971"/>
                  </a:cubicBezTo>
                  <a:cubicBezTo>
                    <a:pt x="2583" y="10847"/>
                    <a:pt x="2445" y="10723"/>
                    <a:pt x="2321" y="10600"/>
                  </a:cubicBezTo>
                  <a:lnTo>
                    <a:pt x="2599" y="10368"/>
                  </a:lnTo>
                  <a:cubicBezTo>
                    <a:pt x="2707" y="10447"/>
                    <a:pt x="2846" y="10494"/>
                    <a:pt x="3005" y="10494"/>
                  </a:cubicBezTo>
                  <a:cubicBezTo>
                    <a:pt x="3096" y="10494"/>
                    <a:pt x="3193" y="10479"/>
                    <a:pt x="3295" y="10445"/>
                  </a:cubicBezTo>
                  <a:cubicBezTo>
                    <a:pt x="3651" y="10337"/>
                    <a:pt x="4022" y="10229"/>
                    <a:pt x="4377" y="10121"/>
                  </a:cubicBezTo>
                  <a:close/>
                  <a:moveTo>
                    <a:pt x="18374" y="10600"/>
                  </a:moveTo>
                  <a:lnTo>
                    <a:pt x="18513" y="10740"/>
                  </a:lnTo>
                  <a:cubicBezTo>
                    <a:pt x="18343" y="10894"/>
                    <a:pt x="18158" y="11049"/>
                    <a:pt x="17987" y="11204"/>
                  </a:cubicBezTo>
                  <a:cubicBezTo>
                    <a:pt x="17894" y="11095"/>
                    <a:pt x="17786" y="10987"/>
                    <a:pt x="17647" y="10925"/>
                  </a:cubicBezTo>
                  <a:cubicBezTo>
                    <a:pt x="17894" y="10816"/>
                    <a:pt x="18141" y="10709"/>
                    <a:pt x="18374" y="10600"/>
                  </a:cubicBezTo>
                  <a:close/>
                  <a:moveTo>
                    <a:pt x="5150" y="12317"/>
                  </a:moveTo>
                  <a:cubicBezTo>
                    <a:pt x="5321" y="12487"/>
                    <a:pt x="5491" y="12672"/>
                    <a:pt x="5661" y="12843"/>
                  </a:cubicBezTo>
                  <a:cubicBezTo>
                    <a:pt x="5445" y="12967"/>
                    <a:pt x="5243" y="13090"/>
                    <a:pt x="5027" y="13214"/>
                  </a:cubicBezTo>
                  <a:cubicBezTo>
                    <a:pt x="4795" y="12981"/>
                    <a:pt x="4548" y="12750"/>
                    <a:pt x="4300" y="12517"/>
                  </a:cubicBezTo>
                  <a:cubicBezTo>
                    <a:pt x="4594" y="12456"/>
                    <a:pt x="4872" y="12379"/>
                    <a:pt x="5150" y="12317"/>
                  </a:cubicBezTo>
                  <a:close/>
                  <a:moveTo>
                    <a:pt x="13935" y="14853"/>
                  </a:moveTo>
                  <a:cubicBezTo>
                    <a:pt x="13765" y="14992"/>
                    <a:pt x="13611" y="15147"/>
                    <a:pt x="13456" y="15286"/>
                  </a:cubicBezTo>
                  <a:cubicBezTo>
                    <a:pt x="13440" y="15225"/>
                    <a:pt x="13409" y="15178"/>
                    <a:pt x="13394" y="15116"/>
                  </a:cubicBezTo>
                  <a:cubicBezTo>
                    <a:pt x="13564" y="15039"/>
                    <a:pt x="13749" y="14946"/>
                    <a:pt x="13935" y="14853"/>
                  </a:cubicBezTo>
                  <a:close/>
                  <a:moveTo>
                    <a:pt x="9017" y="16864"/>
                  </a:moveTo>
                  <a:cubicBezTo>
                    <a:pt x="8986" y="16910"/>
                    <a:pt x="8955" y="16957"/>
                    <a:pt x="8940" y="17002"/>
                  </a:cubicBezTo>
                  <a:cubicBezTo>
                    <a:pt x="8893" y="16957"/>
                    <a:pt x="8847" y="16910"/>
                    <a:pt x="8816" y="16864"/>
                  </a:cubicBezTo>
                  <a:close/>
                  <a:moveTo>
                    <a:pt x="10982" y="17637"/>
                  </a:moveTo>
                  <a:lnTo>
                    <a:pt x="10982" y="17637"/>
                  </a:lnTo>
                  <a:cubicBezTo>
                    <a:pt x="10749" y="17869"/>
                    <a:pt x="10518" y="18085"/>
                    <a:pt x="10301" y="18302"/>
                  </a:cubicBezTo>
                  <a:lnTo>
                    <a:pt x="10161" y="18163"/>
                  </a:lnTo>
                  <a:cubicBezTo>
                    <a:pt x="10161" y="18163"/>
                    <a:pt x="10177" y="18163"/>
                    <a:pt x="10192" y="18147"/>
                  </a:cubicBezTo>
                  <a:lnTo>
                    <a:pt x="10982" y="17637"/>
                  </a:lnTo>
                  <a:close/>
                  <a:moveTo>
                    <a:pt x="10476" y="1"/>
                  </a:moveTo>
                  <a:cubicBezTo>
                    <a:pt x="10274" y="1"/>
                    <a:pt x="10071" y="89"/>
                    <a:pt x="9899" y="300"/>
                  </a:cubicBezTo>
                  <a:cubicBezTo>
                    <a:pt x="6975" y="3764"/>
                    <a:pt x="3806" y="6997"/>
                    <a:pt x="372" y="9935"/>
                  </a:cubicBezTo>
                  <a:cubicBezTo>
                    <a:pt x="1" y="10245"/>
                    <a:pt x="32" y="10878"/>
                    <a:pt x="372" y="11204"/>
                  </a:cubicBezTo>
                  <a:cubicBezTo>
                    <a:pt x="1578" y="12379"/>
                    <a:pt x="2800" y="13554"/>
                    <a:pt x="4006" y="14730"/>
                  </a:cubicBezTo>
                  <a:cubicBezTo>
                    <a:pt x="4099" y="15023"/>
                    <a:pt x="4331" y="15286"/>
                    <a:pt x="4641" y="15332"/>
                  </a:cubicBezTo>
                  <a:cubicBezTo>
                    <a:pt x="6311" y="16957"/>
                    <a:pt x="7996" y="18565"/>
                    <a:pt x="9666" y="20188"/>
                  </a:cubicBezTo>
                  <a:cubicBezTo>
                    <a:pt x="9845" y="20359"/>
                    <a:pt x="10073" y="20444"/>
                    <a:pt x="10301" y="20444"/>
                  </a:cubicBezTo>
                  <a:cubicBezTo>
                    <a:pt x="10529" y="20444"/>
                    <a:pt x="10757" y="20359"/>
                    <a:pt x="10935" y="20188"/>
                  </a:cubicBezTo>
                  <a:cubicBezTo>
                    <a:pt x="14013" y="17173"/>
                    <a:pt x="17168" y="14250"/>
                    <a:pt x="20446" y="11435"/>
                  </a:cubicBezTo>
                  <a:cubicBezTo>
                    <a:pt x="20818" y="11111"/>
                    <a:pt x="20756" y="10507"/>
                    <a:pt x="20446" y="10167"/>
                  </a:cubicBezTo>
                  <a:cubicBezTo>
                    <a:pt x="17399" y="6966"/>
                    <a:pt x="14384" y="3733"/>
                    <a:pt x="11398" y="470"/>
                  </a:cubicBezTo>
                  <a:cubicBezTo>
                    <a:pt x="11291" y="347"/>
                    <a:pt x="11151" y="269"/>
                    <a:pt x="11027" y="223"/>
                  </a:cubicBezTo>
                  <a:cubicBezTo>
                    <a:pt x="10867" y="85"/>
                    <a:pt x="10672" y="1"/>
                    <a:pt x="104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9"/>
            <p:cNvSpPr/>
            <p:nvPr/>
          </p:nvSpPr>
          <p:spPr>
            <a:xfrm rot="5400000">
              <a:off x="622433" y="4241942"/>
              <a:ext cx="243839" cy="432021"/>
            </a:xfrm>
            <a:custGeom>
              <a:rect b="b" l="l" r="r" t="t"/>
              <a:pathLst>
                <a:path extrusionOk="0" h="21789" w="12298">
                  <a:moveTo>
                    <a:pt x="1298" y="0"/>
                  </a:moveTo>
                  <a:cubicBezTo>
                    <a:pt x="616" y="0"/>
                    <a:pt x="1" y="901"/>
                    <a:pt x="622" y="1533"/>
                  </a:cubicBezTo>
                  <a:cubicBezTo>
                    <a:pt x="3808" y="4781"/>
                    <a:pt x="7008" y="8014"/>
                    <a:pt x="10241" y="11215"/>
                  </a:cubicBezTo>
                  <a:cubicBezTo>
                    <a:pt x="9761" y="11818"/>
                    <a:pt x="9159" y="12313"/>
                    <a:pt x="8586" y="12839"/>
                  </a:cubicBezTo>
                  <a:cubicBezTo>
                    <a:pt x="7767" y="13596"/>
                    <a:pt x="7070" y="14462"/>
                    <a:pt x="6390" y="15345"/>
                  </a:cubicBezTo>
                  <a:cubicBezTo>
                    <a:pt x="4998" y="17139"/>
                    <a:pt x="3467" y="18731"/>
                    <a:pt x="1797" y="20278"/>
                  </a:cubicBezTo>
                  <a:cubicBezTo>
                    <a:pt x="1134" y="20893"/>
                    <a:pt x="1757" y="21788"/>
                    <a:pt x="2468" y="21788"/>
                  </a:cubicBezTo>
                  <a:cubicBezTo>
                    <a:pt x="2669" y="21788"/>
                    <a:pt x="2877" y="21716"/>
                    <a:pt x="3065" y="21546"/>
                  </a:cubicBezTo>
                  <a:cubicBezTo>
                    <a:pt x="4812" y="19922"/>
                    <a:pt x="6390" y="18252"/>
                    <a:pt x="7860" y="16365"/>
                  </a:cubicBezTo>
                  <a:cubicBezTo>
                    <a:pt x="8540" y="15499"/>
                    <a:pt x="9252" y="14664"/>
                    <a:pt x="10071" y="13906"/>
                  </a:cubicBezTo>
                  <a:cubicBezTo>
                    <a:pt x="10829" y="13210"/>
                    <a:pt x="11586" y="12530"/>
                    <a:pt x="12128" y="11633"/>
                  </a:cubicBezTo>
                  <a:cubicBezTo>
                    <a:pt x="12283" y="11385"/>
                    <a:pt x="12298" y="11122"/>
                    <a:pt x="12221" y="10921"/>
                  </a:cubicBezTo>
                  <a:cubicBezTo>
                    <a:pt x="12205" y="10736"/>
                    <a:pt x="12112" y="10565"/>
                    <a:pt x="11957" y="10410"/>
                  </a:cubicBezTo>
                  <a:cubicBezTo>
                    <a:pt x="8586" y="7055"/>
                    <a:pt x="5231" y="3667"/>
                    <a:pt x="1890" y="265"/>
                  </a:cubicBezTo>
                  <a:cubicBezTo>
                    <a:pt x="1707" y="79"/>
                    <a:pt x="1500" y="0"/>
                    <a:pt x="1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9"/>
            <p:cNvSpPr/>
            <p:nvPr/>
          </p:nvSpPr>
          <p:spPr>
            <a:xfrm rot="5400000">
              <a:off x="614810" y="4327531"/>
              <a:ext cx="257024" cy="452523"/>
            </a:xfrm>
            <a:custGeom>
              <a:rect b="b" l="l" r="r" t="t"/>
              <a:pathLst>
                <a:path extrusionOk="0" h="22823" w="12963">
                  <a:moveTo>
                    <a:pt x="1404" y="1"/>
                  </a:moveTo>
                  <a:cubicBezTo>
                    <a:pt x="655" y="1"/>
                    <a:pt x="1" y="907"/>
                    <a:pt x="713" y="1472"/>
                  </a:cubicBezTo>
                  <a:cubicBezTo>
                    <a:pt x="2631" y="2988"/>
                    <a:pt x="4441" y="4613"/>
                    <a:pt x="6126" y="6376"/>
                  </a:cubicBezTo>
                  <a:cubicBezTo>
                    <a:pt x="7009" y="7287"/>
                    <a:pt x="7844" y="8246"/>
                    <a:pt x="8648" y="9221"/>
                  </a:cubicBezTo>
                  <a:cubicBezTo>
                    <a:pt x="9236" y="9917"/>
                    <a:pt x="9761" y="10799"/>
                    <a:pt x="10519" y="11356"/>
                  </a:cubicBezTo>
                  <a:cubicBezTo>
                    <a:pt x="7998" y="14696"/>
                    <a:pt x="5462" y="18037"/>
                    <a:pt x="3126" y="21501"/>
                  </a:cubicBezTo>
                  <a:cubicBezTo>
                    <a:pt x="2684" y="22181"/>
                    <a:pt x="3304" y="22823"/>
                    <a:pt x="3934" y="22823"/>
                  </a:cubicBezTo>
                  <a:cubicBezTo>
                    <a:pt x="4207" y="22823"/>
                    <a:pt x="4481" y="22702"/>
                    <a:pt x="4673" y="22413"/>
                  </a:cubicBezTo>
                  <a:cubicBezTo>
                    <a:pt x="7178" y="18686"/>
                    <a:pt x="9900" y="15144"/>
                    <a:pt x="12591" y="11556"/>
                  </a:cubicBezTo>
                  <a:cubicBezTo>
                    <a:pt x="12962" y="11077"/>
                    <a:pt x="12700" y="10597"/>
                    <a:pt x="12282" y="10397"/>
                  </a:cubicBezTo>
                  <a:cubicBezTo>
                    <a:pt x="12205" y="10273"/>
                    <a:pt x="12096" y="10180"/>
                    <a:pt x="11927" y="10102"/>
                  </a:cubicBezTo>
                  <a:cubicBezTo>
                    <a:pt x="10999" y="9685"/>
                    <a:pt x="10364" y="8479"/>
                    <a:pt x="9714" y="7706"/>
                  </a:cubicBezTo>
                  <a:cubicBezTo>
                    <a:pt x="8972" y="6809"/>
                    <a:pt x="8199" y="5943"/>
                    <a:pt x="7395" y="5107"/>
                  </a:cubicBezTo>
                  <a:cubicBezTo>
                    <a:pt x="5709" y="3344"/>
                    <a:pt x="3899" y="1720"/>
                    <a:pt x="1982" y="204"/>
                  </a:cubicBezTo>
                  <a:cubicBezTo>
                    <a:pt x="1797" y="61"/>
                    <a:pt x="1597"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9"/>
            <p:cNvSpPr/>
            <p:nvPr/>
          </p:nvSpPr>
          <p:spPr>
            <a:xfrm rot="5400000">
              <a:off x="622453" y="3835901"/>
              <a:ext cx="230554" cy="448359"/>
            </a:xfrm>
            <a:custGeom>
              <a:rect b="b" l="l" r="r" t="t"/>
              <a:pathLst>
                <a:path extrusionOk="0" h="22613" w="11628">
                  <a:moveTo>
                    <a:pt x="10386" y="1"/>
                  </a:moveTo>
                  <a:cubicBezTo>
                    <a:pt x="10113" y="1"/>
                    <a:pt x="9839" y="124"/>
                    <a:pt x="9651" y="421"/>
                  </a:cubicBezTo>
                  <a:cubicBezTo>
                    <a:pt x="8521" y="2184"/>
                    <a:pt x="6836" y="3607"/>
                    <a:pt x="5382" y="5092"/>
                  </a:cubicBezTo>
                  <a:cubicBezTo>
                    <a:pt x="3727" y="6777"/>
                    <a:pt x="2072" y="8447"/>
                    <a:pt x="417" y="10133"/>
                  </a:cubicBezTo>
                  <a:cubicBezTo>
                    <a:pt x="278" y="10272"/>
                    <a:pt x="201" y="10443"/>
                    <a:pt x="170" y="10597"/>
                  </a:cubicBezTo>
                  <a:cubicBezTo>
                    <a:pt x="0" y="10907"/>
                    <a:pt x="0" y="11309"/>
                    <a:pt x="309" y="11633"/>
                  </a:cubicBezTo>
                  <a:cubicBezTo>
                    <a:pt x="3386" y="14973"/>
                    <a:pt x="6248" y="18500"/>
                    <a:pt x="8877" y="22211"/>
                  </a:cubicBezTo>
                  <a:cubicBezTo>
                    <a:pt x="9077" y="22495"/>
                    <a:pt x="9357" y="22612"/>
                    <a:pt x="9634" y="22612"/>
                  </a:cubicBezTo>
                  <a:cubicBezTo>
                    <a:pt x="10278" y="22612"/>
                    <a:pt x="10900" y="21975"/>
                    <a:pt x="10424" y="21314"/>
                  </a:cubicBezTo>
                  <a:cubicBezTo>
                    <a:pt x="7857" y="17695"/>
                    <a:pt x="5088" y="14247"/>
                    <a:pt x="2118" y="10969"/>
                  </a:cubicBezTo>
                  <a:cubicBezTo>
                    <a:pt x="3619" y="9422"/>
                    <a:pt x="5135" y="7890"/>
                    <a:pt x="6650" y="6360"/>
                  </a:cubicBezTo>
                  <a:cubicBezTo>
                    <a:pt x="8212" y="4766"/>
                    <a:pt x="9975" y="3220"/>
                    <a:pt x="11197" y="1333"/>
                  </a:cubicBezTo>
                  <a:cubicBezTo>
                    <a:pt x="11627" y="644"/>
                    <a:pt x="11010" y="1"/>
                    <a:pt x="10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9"/>
            <p:cNvSpPr/>
            <p:nvPr/>
          </p:nvSpPr>
          <p:spPr>
            <a:xfrm rot="5400000">
              <a:off x="634627" y="3734659"/>
              <a:ext cx="228155" cy="436800"/>
            </a:xfrm>
            <a:custGeom>
              <a:rect b="b" l="l" r="r" t="t"/>
              <a:pathLst>
                <a:path extrusionOk="0" h="22030" w="11507">
                  <a:moveTo>
                    <a:pt x="10205" y="0"/>
                  </a:moveTo>
                  <a:cubicBezTo>
                    <a:pt x="10002" y="0"/>
                    <a:pt x="9792" y="78"/>
                    <a:pt x="9606" y="265"/>
                  </a:cubicBezTo>
                  <a:cubicBezTo>
                    <a:pt x="6512" y="3420"/>
                    <a:pt x="3481" y="6653"/>
                    <a:pt x="543" y="9962"/>
                  </a:cubicBezTo>
                  <a:cubicBezTo>
                    <a:pt x="310" y="10210"/>
                    <a:pt x="264" y="10488"/>
                    <a:pt x="326" y="10750"/>
                  </a:cubicBezTo>
                  <a:cubicBezTo>
                    <a:pt x="63" y="11060"/>
                    <a:pt x="1" y="11524"/>
                    <a:pt x="419" y="11864"/>
                  </a:cubicBezTo>
                  <a:cubicBezTo>
                    <a:pt x="3774" y="14602"/>
                    <a:pt x="6296" y="18345"/>
                    <a:pt x="8956" y="21716"/>
                  </a:cubicBezTo>
                  <a:cubicBezTo>
                    <a:pt x="9132" y="21937"/>
                    <a:pt x="9339" y="22029"/>
                    <a:pt x="9541" y="22029"/>
                  </a:cubicBezTo>
                  <a:cubicBezTo>
                    <a:pt x="10174" y="22029"/>
                    <a:pt x="10763" y="21128"/>
                    <a:pt x="10224" y="20448"/>
                  </a:cubicBezTo>
                  <a:cubicBezTo>
                    <a:pt x="7672" y="17200"/>
                    <a:pt x="5244" y="13627"/>
                    <a:pt x="2073" y="10921"/>
                  </a:cubicBezTo>
                  <a:cubicBezTo>
                    <a:pt x="4935" y="7719"/>
                    <a:pt x="7873" y="4595"/>
                    <a:pt x="10874" y="1533"/>
                  </a:cubicBezTo>
                  <a:cubicBezTo>
                    <a:pt x="11506" y="900"/>
                    <a:pt x="10894" y="0"/>
                    <a:pt x="102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9"/>
            <p:cNvSpPr/>
            <p:nvPr/>
          </p:nvSpPr>
          <p:spPr>
            <a:xfrm rot="5400000">
              <a:off x="538901" y="4512099"/>
              <a:ext cx="418459" cy="478239"/>
            </a:xfrm>
            <a:custGeom>
              <a:rect b="b" l="l" r="r" t="t"/>
              <a:pathLst>
                <a:path extrusionOk="0" h="24120" w="21105">
                  <a:moveTo>
                    <a:pt x="18155" y="1"/>
                  </a:moveTo>
                  <a:cubicBezTo>
                    <a:pt x="14156" y="1"/>
                    <a:pt x="10164" y="747"/>
                    <a:pt x="6167" y="747"/>
                  </a:cubicBezTo>
                  <a:cubicBezTo>
                    <a:pt x="5048" y="747"/>
                    <a:pt x="3928" y="688"/>
                    <a:pt x="2808" y="538"/>
                  </a:cubicBezTo>
                  <a:cubicBezTo>
                    <a:pt x="2742" y="530"/>
                    <a:pt x="2678" y="525"/>
                    <a:pt x="2615" y="525"/>
                  </a:cubicBezTo>
                  <a:cubicBezTo>
                    <a:pt x="2356" y="525"/>
                    <a:pt x="2129" y="599"/>
                    <a:pt x="1942" y="724"/>
                  </a:cubicBezTo>
                  <a:cubicBezTo>
                    <a:pt x="1848" y="696"/>
                    <a:pt x="1754" y="683"/>
                    <a:pt x="1660" y="683"/>
                  </a:cubicBezTo>
                  <a:cubicBezTo>
                    <a:pt x="784" y="683"/>
                    <a:pt x="1" y="1849"/>
                    <a:pt x="797" y="2673"/>
                  </a:cubicBezTo>
                  <a:cubicBezTo>
                    <a:pt x="2422" y="4374"/>
                    <a:pt x="4061" y="6075"/>
                    <a:pt x="5684" y="7761"/>
                  </a:cubicBezTo>
                  <a:cubicBezTo>
                    <a:pt x="6226" y="8333"/>
                    <a:pt x="10262" y="11937"/>
                    <a:pt x="9953" y="12525"/>
                  </a:cubicBezTo>
                  <a:cubicBezTo>
                    <a:pt x="7989" y="16082"/>
                    <a:pt x="4649" y="18866"/>
                    <a:pt x="2406" y="22268"/>
                  </a:cubicBezTo>
                  <a:cubicBezTo>
                    <a:pt x="1896" y="23041"/>
                    <a:pt x="2576" y="23969"/>
                    <a:pt x="3411" y="24015"/>
                  </a:cubicBezTo>
                  <a:cubicBezTo>
                    <a:pt x="4901" y="24087"/>
                    <a:pt x="6393" y="24120"/>
                    <a:pt x="7886" y="24120"/>
                  </a:cubicBezTo>
                  <a:cubicBezTo>
                    <a:pt x="11261" y="24120"/>
                    <a:pt x="14639" y="23949"/>
                    <a:pt x="17995" y="23660"/>
                  </a:cubicBezTo>
                  <a:cubicBezTo>
                    <a:pt x="18846" y="23582"/>
                    <a:pt x="19465" y="22716"/>
                    <a:pt x="19001" y="21912"/>
                  </a:cubicBezTo>
                  <a:cubicBezTo>
                    <a:pt x="18242" y="20629"/>
                    <a:pt x="17345" y="19530"/>
                    <a:pt x="16294" y="18571"/>
                  </a:cubicBezTo>
                  <a:cubicBezTo>
                    <a:pt x="17222" y="18045"/>
                    <a:pt x="18166" y="17536"/>
                    <a:pt x="19124" y="17041"/>
                  </a:cubicBezTo>
                  <a:cubicBezTo>
                    <a:pt x="19758" y="16715"/>
                    <a:pt x="19898" y="15695"/>
                    <a:pt x="19356" y="15216"/>
                  </a:cubicBezTo>
                  <a:cubicBezTo>
                    <a:pt x="18242" y="14257"/>
                    <a:pt x="16897" y="13313"/>
                    <a:pt x="15799" y="12261"/>
                  </a:cubicBezTo>
                  <a:cubicBezTo>
                    <a:pt x="16124" y="12045"/>
                    <a:pt x="16479" y="11783"/>
                    <a:pt x="16619" y="11721"/>
                  </a:cubicBezTo>
                  <a:cubicBezTo>
                    <a:pt x="17671" y="11164"/>
                    <a:pt x="18722" y="10591"/>
                    <a:pt x="19789" y="10034"/>
                  </a:cubicBezTo>
                  <a:cubicBezTo>
                    <a:pt x="20640" y="9586"/>
                    <a:pt x="20424" y="8519"/>
                    <a:pt x="19789" y="8040"/>
                  </a:cubicBezTo>
                  <a:cubicBezTo>
                    <a:pt x="19201" y="7591"/>
                    <a:pt x="18630" y="7158"/>
                    <a:pt x="18042" y="6710"/>
                  </a:cubicBezTo>
                  <a:cubicBezTo>
                    <a:pt x="17949" y="6415"/>
                    <a:pt x="17686" y="6184"/>
                    <a:pt x="17269" y="6106"/>
                  </a:cubicBezTo>
                  <a:lnTo>
                    <a:pt x="17253" y="6106"/>
                  </a:lnTo>
                  <a:cubicBezTo>
                    <a:pt x="16820" y="5782"/>
                    <a:pt x="16403" y="5473"/>
                    <a:pt x="15984" y="5147"/>
                  </a:cubicBezTo>
                  <a:cubicBezTo>
                    <a:pt x="17191" y="3988"/>
                    <a:pt x="18537" y="3013"/>
                    <a:pt x="20036" y="2194"/>
                  </a:cubicBezTo>
                  <a:cubicBezTo>
                    <a:pt x="21104" y="1621"/>
                    <a:pt x="20562" y="74"/>
                    <a:pt x="19449" y="29"/>
                  </a:cubicBezTo>
                  <a:cubicBezTo>
                    <a:pt x="19017" y="9"/>
                    <a:pt x="18586" y="1"/>
                    <a:pt x="18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9"/>
            <p:cNvSpPr/>
            <p:nvPr/>
          </p:nvSpPr>
          <p:spPr>
            <a:xfrm rot="5400000">
              <a:off x="538911" y="153163"/>
              <a:ext cx="418440" cy="478239"/>
            </a:xfrm>
            <a:custGeom>
              <a:rect b="b" l="l" r="r" t="t"/>
              <a:pathLst>
                <a:path extrusionOk="0" h="24120" w="21104">
                  <a:moveTo>
                    <a:pt x="2937" y="1"/>
                  </a:moveTo>
                  <a:cubicBezTo>
                    <a:pt x="2505" y="1"/>
                    <a:pt x="2072" y="9"/>
                    <a:pt x="1640" y="29"/>
                  </a:cubicBezTo>
                  <a:cubicBezTo>
                    <a:pt x="542" y="74"/>
                    <a:pt x="0" y="1621"/>
                    <a:pt x="1068" y="2194"/>
                  </a:cubicBezTo>
                  <a:cubicBezTo>
                    <a:pt x="2568" y="3013"/>
                    <a:pt x="3914" y="3988"/>
                    <a:pt x="5120" y="5147"/>
                  </a:cubicBezTo>
                  <a:cubicBezTo>
                    <a:pt x="4702" y="5473"/>
                    <a:pt x="4269" y="5782"/>
                    <a:pt x="3852" y="6106"/>
                  </a:cubicBezTo>
                  <a:lnTo>
                    <a:pt x="3836" y="6106"/>
                  </a:lnTo>
                  <a:cubicBezTo>
                    <a:pt x="3403" y="6184"/>
                    <a:pt x="3155" y="6415"/>
                    <a:pt x="3048" y="6710"/>
                  </a:cubicBezTo>
                  <a:cubicBezTo>
                    <a:pt x="2475" y="7158"/>
                    <a:pt x="1903" y="7591"/>
                    <a:pt x="1315" y="8040"/>
                  </a:cubicBezTo>
                  <a:cubicBezTo>
                    <a:pt x="666" y="8519"/>
                    <a:pt x="464" y="9586"/>
                    <a:pt x="1315" y="10034"/>
                  </a:cubicBezTo>
                  <a:cubicBezTo>
                    <a:pt x="2104" y="10453"/>
                    <a:pt x="2908" y="10886"/>
                    <a:pt x="3697" y="11302"/>
                  </a:cubicBezTo>
                  <a:cubicBezTo>
                    <a:pt x="4223" y="11581"/>
                    <a:pt x="4749" y="11859"/>
                    <a:pt x="5289" y="12138"/>
                  </a:cubicBezTo>
                  <a:cubicBezTo>
                    <a:pt x="5306" y="12154"/>
                    <a:pt x="5336" y="12169"/>
                    <a:pt x="5367" y="12200"/>
                  </a:cubicBezTo>
                  <a:cubicBezTo>
                    <a:pt x="4254" y="13282"/>
                    <a:pt x="2877" y="14241"/>
                    <a:pt x="1748" y="15216"/>
                  </a:cubicBezTo>
                  <a:cubicBezTo>
                    <a:pt x="1207" y="15695"/>
                    <a:pt x="1346" y="16715"/>
                    <a:pt x="1980" y="17041"/>
                  </a:cubicBezTo>
                  <a:cubicBezTo>
                    <a:pt x="2939" y="17536"/>
                    <a:pt x="3867" y="18045"/>
                    <a:pt x="4795" y="18571"/>
                  </a:cubicBezTo>
                  <a:cubicBezTo>
                    <a:pt x="3743" y="19530"/>
                    <a:pt x="2862" y="20629"/>
                    <a:pt x="2104" y="21912"/>
                  </a:cubicBezTo>
                  <a:cubicBezTo>
                    <a:pt x="1640" y="22716"/>
                    <a:pt x="2258" y="23582"/>
                    <a:pt x="3109" y="23660"/>
                  </a:cubicBezTo>
                  <a:cubicBezTo>
                    <a:pt x="6465" y="23949"/>
                    <a:pt x="9844" y="24120"/>
                    <a:pt x="13219" y="24120"/>
                  </a:cubicBezTo>
                  <a:cubicBezTo>
                    <a:pt x="14712" y="24120"/>
                    <a:pt x="16204" y="24087"/>
                    <a:pt x="17693" y="24015"/>
                  </a:cubicBezTo>
                  <a:cubicBezTo>
                    <a:pt x="18513" y="23969"/>
                    <a:pt x="19194" y="23041"/>
                    <a:pt x="18699" y="22268"/>
                  </a:cubicBezTo>
                  <a:cubicBezTo>
                    <a:pt x="16425" y="18819"/>
                    <a:pt x="13410" y="15958"/>
                    <a:pt x="11152" y="12525"/>
                  </a:cubicBezTo>
                  <a:cubicBezTo>
                    <a:pt x="10702" y="11828"/>
                    <a:pt x="19363" y="3662"/>
                    <a:pt x="20307" y="2673"/>
                  </a:cubicBezTo>
                  <a:cubicBezTo>
                    <a:pt x="21103" y="1849"/>
                    <a:pt x="20321" y="683"/>
                    <a:pt x="19444" y="683"/>
                  </a:cubicBezTo>
                  <a:cubicBezTo>
                    <a:pt x="19351" y="683"/>
                    <a:pt x="19256" y="696"/>
                    <a:pt x="19163" y="724"/>
                  </a:cubicBezTo>
                  <a:cubicBezTo>
                    <a:pt x="18975" y="599"/>
                    <a:pt x="18738" y="525"/>
                    <a:pt x="18483" y="525"/>
                  </a:cubicBezTo>
                  <a:cubicBezTo>
                    <a:pt x="18422" y="525"/>
                    <a:pt x="18359" y="530"/>
                    <a:pt x="18297" y="538"/>
                  </a:cubicBezTo>
                  <a:cubicBezTo>
                    <a:pt x="17176" y="688"/>
                    <a:pt x="16056" y="747"/>
                    <a:pt x="14937" y="747"/>
                  </a:cubicBezTo>
                  <a:cubicBezTo>
                    <a:pt x="10939" y="747"/>
                    <a:pt x="6945" y="1"/>
                    <a:pt x="29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5" name="Shape 865"/>
        <p:cNvGrpSpPr/>
        <p:nvPr/>
      </p:nvGrpSpPr>
      <p:grpSpPr>
        <a:xfrm>
          <a:off x="0" y="0"/>
          <a:ext cx="0" cy="0"/>
          <a:chOff x="0" y="0"/>
          <a:chExt cx="0" cy="0"/>
        </a:xfrm>
      </p:grpSpPr>
      <p:sp>
        <p:nvSpPr>
          <p:cNvPr id="866" name="Google Shape;866;p10"/>
          <p:cNvSpPr txBox="1"/>
          <p:nvPr>
            <p:ph type="title"/>
          </p:nvPr>
        </p:nvSpPr>
        <p:spPr>
          <a:xfrm>
            <a:off x="5356025" y="1142550"/>
            <a:ext cx="3070500" cy="2858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400">
                <a:solidFill>
                  <a:schemeClr val="dk1"/>
                </a:solidFill>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50150"/>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600"/>
              <a:buFont typeface="Dokdo"/>
              <a:buNone/>
              <a:defRPr b="1" sz="3600">
                <a:solidFill>
                  <a:schemeClr val="dk1"/>
                </a:solidFill>
                <a:latin typeface="Dokdo"/>
                <a:ea typeface="Dokdo"/>
                <a:cs typeface="Dokdo"/>
                <a:sym typeface="Dokdo"/>
              </a:defRPr>
            </a:lvl1pPr>
            <a:lvl2pPr lvl="1" rtl="0">
              <a:spcBef>
                <a:spcPts val="0"/>
              </a:spcBef>
              <a:spcAft>
                <a:spcPts val="0"/>
              </a:spcAft>
              <a:buClr>
                <a:schemeClr val="dk1"/>
              </a:buClr>
              <a:buSzPts val="3600"/>
              <a:buFont typeface="Dokdo"/>
              <a:buNone/>
              <a:defRPr b="1" sz="3600">
                <a:solidFill>
                  <a:schemeClr val="dk1"/>
                </a:solidFill>
                <a:latin typeface="Dokdo"/>
                <a:ea typeface="Dokdo"/>
                <a:cs typeface="Dokdo"/>
                <a:sym typeface="Dokdo"/>
              </a:defRPr>
            </a:lvl2pPr>
            <a:lvl3pPr lvl="2" rtl="0">
              <a:spcBef>
                <a:spcPts val="0"/>
              </a:spcBef>
              <a:spcAft>
                <a:spcPts val="0"/>
              </a:spcAft>
              <a:buClr>
                <a:schemeClr val="dk1"/>
              </a:buClr>
              <a:buSzPts val="3600"/>
              <a:buFont typeface="Dokdo"/>
              <a:buNone/>
              <a:defRPr b="1" sz="3600">
                <a:solidFill>
                  <a:schemeClr val="dk1"/>
                </a:solidFill>
                <a:latin typeface="Dokdo"/>
                <a:ea typeface="Dokdo"/>
                <a:cs typeface="Dokdo"/>
                <a:sym typeface="Dokdo"/>
              </a:defRPr>
            </a:lvl3pPr>
            <a:lvl4pPr lvl="3" rtl="0">
              <a:spcBef>
                <a:spcPts val="0"/>
              </a:spcBef>
              <a:spcAft>
                <a:spcPts val="0"/>
              </a:spcAft>
              <a:buClr>
                <a:schemeClr val="dk1"/>
              </a:buClr>
              <a:buSzPts val="3600"/>
              <a:buFont typeface="Dokdo"/>
              <a:buNone/>
              <a:defRPr b="1" sz="3600">
                <a:solidFill>
                  <a:schemeClr val="dk1"/>
                </a:solidFill>
                <a:latin typeface="Dokdo"/>
                <a:ea typeface="Dokdo"/>
                <a:cs typeface="Dokdo"/>
                <a:sym typeface="Dokdo"/>
              </a:defRPr>
            </a:lvl4pPr>
            <a:lvl5pPr lvl="4" rtl="0">
              <a:spcBef>
                <a:spcPts val="0"/>
              </a:spcBef>
              <a:spcAft>
                <a:spcPts val="0"/>
              </a:spcAft>
              <a:buClr>
                <a:schemeClr val="dk1"/>
              </a:buClr>
              <a:buSzPts val="3600"/>
              <a:buFont typeface="Dokdo"/>
              <a:buNone/>
              <a:defRPr b="1" sz="3600">
                <a:solidFill>
                  <a:schemeClr val="dk1"/>
                </a:solidFill>
                <a:latin typeface="Dokdo"/>
                <a:ea typeface="Dokdo"/>
                <a:cs typeface="Dokdo"/>
                <a:sym typeface="Dokdo"/>
              </a:defRPr>
            </a:lvl5pPr>
            <a:lvl6pPr lvl="5" rtl="0">
              <a:spcBef>
                <a:spcPts val="0"/>
              </a:spcBef>
              <a:spcAft>
                <a:spcPts val="0"/>
              </a:spcAft>
              <a:buClr>
                <a:schemeClr val="dk1"/>
              </a:buClr>
              <a:buSzPts val="3600"/>
              <a:buFont typeface="Dokdo"/>
              <a:buNone/>
              <a:defRPr b="1" sz="3600">
                <a:solidFill>
                  <a:schemeClr val="dk1"/>
                </a:solidFill>
                <a:latin typeface="Dokdo"/>
                <a:ea typeface="Dokdo"/>
                <a:cs typeface="Dokdo"/>
                <a:sym typeface="Dokdo"/>
              </a:defRPr>
            </a:lvl6pPr>
            <a:lvl7pPr lvl="6" rtl="0">
              <a:spcBef>
                <a:spcPts val="0"/>
              </a:spcBef>
              <a:spcAft>
                <a:spcPts val="0"/>
              </a:spcAft>
              <a:buClr>
                <a:schemeClr val="dk1"/>
              </a:buClr>
              <a:buSzPts val="3600"/>
              <a:buFont typeface="Dokdo"/>
              <a:buNone/>
              <a:defRPr b="1" sz="3600">
                <a:solidFill>
                  <a:schemeClr val="dk1"/>
                </a:solidFill>
                <a:latin typeface="Dokdo"/>
                <a:ea typeface="Dokdo"/>
                <a:cs typeface="Dokdo"/>
                <a:sym typeface="Dokdo"/>
              </a:defRPr>
            </a:lvl7pPr>
            <a:lvl8pPr lvl="7" rtl="0">
              <a:spcBef>
                <a:spcPts val="0"/>
              </a:spcBef>
              <a:spcAft>
                <a:spcPts val="0"/>
              </a:spcAft>
              <a:buClr>
                <a:schemeClr val="dk1"/>
              </a:buClr>
              <a:buSzPts val="3600"/>
              <a:buFont typeface="Dokdo"/>
              <a:buNone/>
              <a:defRPr b="1" sz="3600">
                <a:solidFill>
                  <a:schemeClr val="dk1"/>
                </a:solidFill>
                <a:latin typeface="Dokdo"/>
                <a:ea typeface="Dokdo"/>
                <a:cs typeface="Dokdo"/>
                <a:sym typeface="Dokdo"/>
              </a:defRPr>
            </a:lvl8pPr>
            <a:lvl9pPr lvl="8" rtl="0">
              <a:spcBef>
                <a:spcPts val="0"/>
              </a:spcBef>
              <a:spcAft>
                <a:spcPts val="0"/>
              </a:spcAft>
              <a:buClr>
                <a:schemeClr val="dk1"/>
              </a:buClr>
              <a:buSzPts val="3600"/>
              <a:buFont typeface="Dokdo"/>
              <a:buNone/>
              <a:defRPr b="1" sz="3600">
                <a:solidFill>
                  <a:schemeClr val="dk1"/>
                </a:solidFill>
                <a:latin typeface="Dokdo"/>
                <a:ea typeface="Dokdo"/>
                <a:cs typeface="Dokdo"/>
                <a:sym typeface="Dokd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indent="-317500" lvl="1" marL="9144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indent="-317500" lvl="2" marL="13716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indent="-317500" lvl="3" marL="18288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indent="-317500" lvl="4" marL="22860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indent="-317500" lvl="5" marL="27432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indent="-317500" lvl="6" marL="32004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indent="-317500" lvl="7" marL="36576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indent="-317500" lvl="8" marL="41148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gif"/><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5" name="Shape 3285"/>
        <p:cNvGrpSpPr/>
        <p:nvPr/>
      </p:nvGrpSpPr>
      <p:grpSpPr>
        <a:xfrm>
          <a:off x="0" y="0"/>
          <a:ext cx="0" cy="0"/>
          <a:chOff x="0" y="0"/>
          <a:chExt cx="0" cy="0"/>
        </a:xfrm>
      </p:grpSpPr>
      <p:sp>
        <p:nvSpPr>
          <p:cNvPr id="3286" name="Google Shape;3286;p30"/>
          <p:cNvSpPr txBox="1"/>
          <p:nvPr>
            <p:ph type="ctrTitle"/>
          </p:nvPr>
        </p:nvSpPr>
        <p:spPr>
          <a:xfrm>
            <a:off x="2240750" y="863638"/>
            <a:ext cx="5063400" cy="288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300"/>
              <a:t>INDIGENOUS AND WESTERN WORLD VIEWS </a:t>
            </a:r>
            <a:r>
              <a:rPr lang="en" sz="3800">
                <a:solidFill>
                  <a:schemeClr val="accent1"/>
                </a:solidFill>
              </a:rPr>
              <a:t>Fostering Ethical Space in the Classroom</a:t>
            </a:r>
            <a:endParaRPr sz="3800">
              <a:solidFill>
                <a:schemeClr val="accent1"/>
              </a:solidFill>
            </a:endParaRPr>
          </a:p>
        </p:txBody>
      </p:sp>
      <p:sp>
        <p:nvSpPr>
          <p:cNvPr id="3287" name="Google Shape;3287;p30"/>
          <p:cNvSpPr/>
          <p:nvPr/>
        </p:nvSpPr>
        <p:spPr>
          <a:xfrm>
            <a:off x="1631663" y="531375"/>
            <a:ext cx="683455" cy="409490"/>
          </a:xfrm>
          <a:custGeom>
            <a:rect b="b" l="l" r="r" t="t"/>
            <a:pathLst>
              <a:path extrusionOk="0" h="11935" w="19920">
                <a:moveTo>
                  <a:pt x="10457" y="1"/>
                </a:moveTo>
                <a:cubicBezTo>
                  <a:pt x="10437" y="1"/>
                  <a:pt x="10415" y="3"/>
                  <a:pt x="10393" y="9"/>
                </a:cubicBezTo>
                <a:cubicBezTo>
                  <a:pt x="9542" y="163"/>
                  <a:pt x="8784" y="1044"/>
                  <a:pt x="8166" y="1601"/>
                </a:cubicBezTo>
                <a:cubicBezTo>
                  <a:pt x="7207" y="2467"/>
                  <a:pt x="6356" y="3411"/>
                  <a:pt x="5459" y="4323"/>
                </a:cubicBezTo>
                <a:cubicBezTo>
                  <a:pt x="4593" y="5205"/>
                  <a:pt x="3619" y="6102"/>
                  <a:pt x="2861" y="7076"/>
                </a:cubicBezTo>
                <a:cubicBezTo>
                  <a:pt x="2458" y="7587"/>
                  <a:pt x="1980" y="8020"/>
                  <a:pt x="1561" y="8515"/>
                </a:cubicBezTo>
                <a:cubicBezTo>
                  <a:pt x="1175" y="8948"/>
                  <a:pt x="897" y="9427"/>
                  <a:pt x="479" y="9814"/>
                </a:cubicBezTo>
                <a:cubicBezTo>
                  <a:pt x="0" y="10247"/>
                  <a:pt x="309" y="10896"/>
                  <a:pt x="819" y="11097"/>
                </a:cubicBezTo>
                <a:cubicBezTo>
                  <a:pt x="1487" y="11375"/>
                  <a:pt x="2284" y="11431"/>
                  <a:pt x="3068" y="11431"/>
                </a:cubicBezTo>
                <a:cubicBezTo>
                  <a:pt x="3590" y="11431"/>
                  <a:pt x="4108" y="11406"/>
                  <a:pt x="4578" y="11406"/>
                </a:cubicBezTo>
                <a:cubicBezTo>
                  <a:pt x="4877" y="11406"/>
                  <a:pt x="5176" y="11406"/>
                  <a:pt x="5474" y="11406"/>
                </a:cubicBezTo>
                <a:cubicBezTo>
                  <a:pt x="6717" y="11406"/>
                  <a:pt x="7951" y="11415"/>
                  <a:pt x="9187" y="11515"/>
                </a:cubicBezTo>
                <a:cubicBezTo>
                  <a:pt x="10477" y="11631"/>
                  <a:pt x="11727" y="11733"/>
                  <a:pt x="13025" y="11733"/>
                </a:cubicBezTo>
                <a:cubicBezTo>
                  <a:pt x="13111" y="11733"/>
                  <a:pt x="13198" y="11732"/>
                  <a:pt x="13284" y="11732"/>
                </a:cubicBezTo>
                <a:cubicBezTo>
                  <a:pt x="13347" y="11730"/>
                  <a:pt x="13410" y="11729"/>
                  <a:pt x="13473" y="11729"/>
                </a:cubicBezTo>
                <a:cubicBezTo>
                  <a:pt x="14550" y="11729"/>
                  <a:pt x="15609" y="11935"/>
                  <a:pt x="16701" y="11935"/>
                </a:cubicBezTo>
                <a:cubicBezTo>
                  <a:pt x="16876" y="11935"/>
                  <a:pt x="17052" y="11929"/>
                  <a:pt x="17229" y="11917"/>
                </a:cubicBezTo>
                <a:cubicBezTo>
                  <a:pt x="19920" y="11715"/>
                  <a:pt x="18171" y="8886"/>
                  <a:pt x="17089" y="7741"/>
                </a:cubicBezTo>
                <a:cubicBezTo>
                  <a:pt x="16734" y="7370"/>
                  <a:pt x="16254" y="7138"/>
                  <a:pt x="15913" y="6752"/>
                </a:cubicBezTo>
                <a:cubicBezTo>
                  <a:pt x="15542" y="6333"/>
                  <a:pt x="15202" y="5855"/>
                  <a:pt x="14862" y="5422"/>
                </a:cubicBezTo>
                <a:cubicBezTo>
                  <a:pt x="14398" y="4849"/>
                  <a:pt x="13857" y="4246"/>
                  <a:pt x="13486" y="3628"/>
                </a:cubicBezTo>
                <a:cubicBezTo>
                  <a:pt x="13315" y="3364"/>
                  <a:pt x="12851" y="2900"/>
                  <a:pt x="12789" y="2653"/>
                </a:cubicBezTo>
                <a:cubicBezTo>
                  <a:pt x="12714" y="2374"/>
                  <a:pt x="12421" y="2117"/>
                  <a:pt x="12122" y="2117"/>
                </a:cubicBezTo>
                <a:cubicBezTo>
                  <a:pt x="12055" y="2117"/>
                  <a:pt x="11988" y="2130"/>
                  <a:pt x="11923" y="2158"/>
                </a:cubicBezTo>
                <a:cubicBezTo>
                  <a:pt x="11290" y="2421"/>
                  <a:pt x="10981" y="3009"/>
                  <a:pt x="10439" y="3426"/>
                </a:cubicBezTo>
                <a:cubicBezTo>
                  <a:pt x="9836" y="3859"/>
                  <a:pt x="9341" y="4354"/>
                  <a:pt x="8799" y="4834"/>
                </a:cubicBezTo>
                <a:cubicBezTo>
                  <a:pt x="7840" y="5669"/>
                  <a:pt x="6341" y="6581"/>
                  <a:pt x="5985" y="7849"/>
                </a:cubicBezTo>
                <a:cubicBezTo>
                  <a:pt x="5908" y="8113"/>
                  <a:pt x="6077" y="8453"/>
                  <a:pt x="6356" y="8515"/>
                </a:cubicBezTo>
                <a:cubicBezTo>
                  <a:pt x="7500" y="8746"/>
                  <a:pt x="8676" y="8622"/>
                  <a:pt x="9836" y="8839"/>
                </a:cubicBezTo>
                <a:cubicBezTo>
                  <a:pt x="10156" y="8893"/>
                  <a:pt x="10466" y="8913"/>
                  <a:pt x="10772" y="8913"/>
                </a:cubicBezTo>
                <a:cubicBezTo>
                  <a:pt x="11518" y="8913"/>
                  <a:pt x="12239" y="8795"/>
                  <a:pt x="13006" y="8762"/>
                </a:cubicBezTo>
                <a:cubicBezTo>
                  <a:pt x="13455" y="8746"/>
                  <a:pt x="13779" y="8251"/>
                  <a:pt x="13532" y="7849"/>
                </a:cubicBezTo>
                <a:cubicBezTo>
                  <a:pt x="13331" y="7509"/>
                  <a:pt x="13115" y="7216"/>
                  <a:pt x="12806" y="6968"/>
                </a:cubicBezTo>
                <a:cubicBezTo>
                  <a:pt x="12527" y="6736"/>
                  <a:pt x="11923" y="6535"/>
                  <a:pt x="11800" y="6179"/>
                </a:cubicBezTo>
                <a:cubicBezTo>
                  <a:pt x="11696" y="5891"/>
                  <a:pt x="11451" y="5766"/>
                  <a:pt x="11209" y="5766"/>
                </a:cubicBezTo>
                <a:cubicBezTo>
                  <a:pt x="10841" y="5766"/>
                  <a:pt x="10481" y="6056"/>
                  <a:pt x="10640" y="6504"/>
                </a:cubicBezTo>
                <a:cubicBezTo>
                  <a:pt x="10826" y="7030"/>
                  <a:pt x="11228" y="7323"/>
                  <a:pt x="11630" y="7633"/>
                </a:cubicBezTo>
                <a:cubicBezTo>
                  <a:pt x="11375" y="7645"/>
                  <a:pt x="11120" y="7655"/>
                  <a:pt x="10861" y="7655"/>
                </a:cubicBezTo>
                <a:cubicBezTo>
                  <a:pt x="10461" y="7655"/>
                  <a:pt x="10052" y="7631"/>
                  <a:pt x="9620" y="7556"/>
                </a:cubicBezTo>
                <a:cubicBezTo>
                  <a:pt x="9256" y="7482"/>
                  <a:pt x="8893" y="7461"/>
                  <a:pt x="8530" y="7461"/>
                </a:cubicBezTo>
                <a:cubicBezTo>
                  <a:pt x="8135" y="7461"/>
                  <a:pt x="7741" y="7486"/>
                  <a:pt x="7346" y="7494"/>
                </a:cubicBezTo>
                <a:cubicBezTo>
                  <a:pt x="7918" y="6736"/>
                  <a:pt x="9001" y="6055"/>
                  <a:pt x="9573" y="5607"/>
                </a:cubicBezTo>
                <a:cubicBezTo>
                  <a:pt x="10006" y="5236"/>
                  <a:pt x="10408" y="4834"/>
                  <a:pt x="10888" y="4525"/>
                </a:cubicBezTo>
                <a:cubicBezTo>
                  <a:pt x="11088" y="4385"/>
                  <a:pt x="11428" y="4061"/>
                  <a:pt x="11754" y="3828"/>
                </a:cubicBezTo>
                <a:cubicBezTo>
                  <a:pt x="11878" y="3999"/>
                  <a:pt x="12016" y="4184"/>
                  <a:pt x="12156" y="4401"/>
                </a:cubicBezTo>
                <a:cubicBezTo>
                  <a:pt x="12728" y="5220"/>
                  <a:pt x="13362" y="6009"/>
                  <a:pt x="13996" y="6783"/>
                </a:cubicBezTo>
                <a:cubicBezTo>
                  <a:pt x="14522" y="7416"/>
                  <a:pt x="14971" y="7958"/>
                  <a:pt x="15604" y="8484"/>
                </a:cubicBezTo>
                <a:cubicBezTo>
                  <a:pt x="16022" y="8839"/>
                  <a:pt x="16796" y="9690"/>
                  <a:pt x="17043" y="10402"/>
                </a:cubicBezTo>
                <a:cubicBezTo>
                  <a:pt x="16973" y="10406"/>
                  <a:pt x="16895" y="10408"/>
                  <a:pt x="16811" y="10408"/>
                </a:cubicBezTo>
                <a:cubicBezTo>
                  <a:pt x="16301" y="10408"/>
                  <a:pt x="15592" y="10337"/>
                  <a:pt x="15419" y="10324"/>
                </a:cubicBezTo>
                <a:cubicBezTo>
                  <a:pt x="14816" y="10278"/>
                  <a:pt x="14228" y="10123"/>
                  <a:pt x="13625" y="10107"/>
                </a:cubicBezTo>
                <a:cubicBezTo>
                  <a:pt x="12342" y="10092"/>
                  <a:pt x="11104" y="9999"/>
                  <a:pt x="9820" y="9952"/>
                </a:cubicBezTo>
                <a:cubicBezTo>
                  <a:pt x="8351" y="9907"/>
                  <a:pt x="6898" y="9829"/>
                  <a:pt x="5413" y="9829"/>
                </a:cubicBezTo>
                <a:cubicBezTo>
                  <a:pt x="4864" y="9829"/>
                  <a:pt x="4315" y="9849"/>
                  <a:pt x="3767" y="9849"/>
                </a:cubicBezTo>
                <a:cubicBezTo>
                  <a:pt x="3635" y="9849"/>
                  <a:pt x="3503" y="9848"/>
                  <a:pt x="3372" y="9845"/>
                </a:cubicBezTo>
                <a:cubicBezTo>
                  <a:pt x="3124" y="9845"/>
                  <a:pt x="2846" y="9845"/>
                  <a:pt x="2551" y="9829"/>
                </a:cubicBezTo>
                <a:cubicBezTo>
                  <a:pt x="2908" y="9381"/>
                  <a:pt x="3263" y="8917"/>
                  <a:pt x="3603" y="8499"/>
                </a:cubicBezTo>
                <a:cubicBezTo>
                  <a:pt x="4376" y="7525"/>
                  <a:pt x="5227" y="6628"/>
                  <a:pt x="6015" y="5669"/>
                </a:cubicBezTo>
                <a:cubicBezTo>
                  <a:pt x="6696" y="4834"/>
                  <a:pt x="7376" y="3983"/>
                  <a:pt x="8119" y="3209"/>
                </a:cubicBezTo>
                <a:cubicBezTo>
                  <a:pt x="8583" y="2715"/>
                  <a:pt x="9047" y="2220"/>
                  <a:pt x="9480" y="1710"/>
                </a:cubicBezTo>
                <a:cubicBezTo>
                  <a:pt x="9820" y="1292"/>
                  <a:pt x="10145" y="751"/>
                  <a:pt x="10562" y="426"/>
                </a:cubicBezTo>
                <a:cubicBezTo>
                  <a:pt x="10760" y="284"/>
                  <a:pt x="10674" y="1"/>
                  <a:pt x="104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88" name="Google Shape;3288;p30"/>
          <p:cNvGrpSpPr/>
          <p:nvPr/>
        </p:nvGrpSpPr>
        <p:grpSpPr>
          <a:xfrm>
            <a:off x="7103625" y="811200"/>
            <a:ext cx="277279" cy="372554"/>
            <a:chOff x="7270425" y="712175"/>
            <a:chExt cx="277279" cy="372554"/>
          </a:xfrm>
        </p:grpSpPr>
        <p:sp>
          <p:nvSpPr>
            <p:cNvPr id="3289" name="Google Shape;3289;p30"/>
            <p:cNvSpPr/>
            <p:nvPr/>
          </p:nvSpPr>
          <p:spPr>
            <a:xfrm>
              <a:off x="7270425" y="712175"/>
              <a:ext cx="275178" cy="189324"/>
            </a:xfrm>
            <a:custGeom>
              <a:rect b="b" l="l" r="r" t="t"/>
              <a:pathLst>
                <a:path extrusionOk="0" h="6126" w="8904">
                  <a:moveTo>
                    <a:pt x="3824" y="1"/>
                  </a:moveTo>
                  <a:cubicBezTo>
                    <a:pt x="3569" y="1"/>
                    <a:pt x="3320" y="77"/>
                    <a:pt x="3120" y="263"/>
                  </a:cubicBezTo>
                  <a:cubicBezTo>
                    <a:pt x="2408" y="913"/>
                    <a:pt x="1960" y="1795"/>
                    <a:pt x="1573" y="2599"/>
                  </a:cubicBezTo>
                  <a:cubicBezTo>
                    <a:pt x="1078" y="3620"/>
                    <a:pt x="197" y="4470"/>
                    <a:pt x="43" y="5583"/>
                  </a:cubicBezTo>
                  <a:cubicBezTo>
                    <a:pt x="1" y="5929"/>
                    <a:pt x="362" y="6126"/>
                    <a:pt x="725" y="6126"/>
                  </a:cubicBezTo>
                  <a:cubicBezTo>
                    <a:pt x="898" y="6126"/>
                    <a:pt x="1072" y="6081"/>
                    <a:pt x="1202" y="5985"/>
                  </a:cubicBezTo>
                  <a:cubicBezTo>
                    <a:pt x="1991" y="5383"/>
                    <a:pt x="2718" y="4517"/>
                    <a:pt x="3229" y="3727"/>
                  </a:cubicBezTo>
                  <a:cubicBezTo>
                    <a:pt x="3507" y="3294"/>
                    <a:pt x="3738" y="2799"/>
                    <a:pt x="4017" y="2335"/>
                  </a:cubicBezTo>
                  <a:cubicBezTo>
                    <a:pt x="4404" y="2723"/>
                    <a:pt x="4759" y="3156"/>
                    <a:pt x="5146" y="3496"/>
                  </a:cubicBezTo>
                  <a:cubicBezTo>
                    <a:pt x="5858" y="4129"/>
                    <a:pt x="6491" y="4857"/>
                    <a:pt x="7219" y="5476"/>
                  </a:cubicBezTo>
                  <a:cubicBezTo>
                    <a:pt x="7406" y="5643"/>
                    <a:pt x="7638" y="5717"/>
                    <a:pt x="7867" y="5717"/>
                  </a:cubicBezTo>
                  <a:cubicBezTo>
                    <a:pt x="8357" y="5717"/>
                    <a:pt x="8837" y="5382"/>
                    <a:pt x="8858" y="4919"/>
                  </a:cubicBezTo>
                  <a:cubicBezTo>
                    <a:pt x="8904" y="3929"/>
                    <a:pt x="7868" y="3201"/>
                    <a:pt x="7079" y="2537"/>
                  </a:cubicBezTo>
                  <a:cubicBezTo>
                    <a:pt x="6244" y="1841"/>
                    <a:pt x="5579" y="882"/>
                    <a:pt x="4666" y="263"/>
                  </a:cubicBezTo>
                  <a:cubicBezTo>
                    <a:pt x="4425" y="105"/>
                    <a:pt x="4121" y="1"/>
                    <a:pt x="3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30"/>
            <p:cNvSpPr/>
            <p:nvPr/>
          </p:nvSpPr>
          <p:spPr>
            <a:xfrm>
              <a:off x="7304389" y="925383"/>
              <a:ext cx="243315" cy="159346"/>
            </a:xfrm>
            <a:custGeom>
              <a:rect b="b" l="l" r="r" t="t"/>
              <a:pathLst>
                <a:path extrusionOk="0" h="5156" w="7873">
                  <a:moveTo>
                    <a:pt x="6344" y="0"/>
                  </a:moveTo>
                  <a:cubicBezTo>
                    <a:pt x="6012" y="0"/>
                    <a:pt x="5676" y="118"/>
                    <a:pt x="5439" y="401"/>
                  </a:cubicBezTo>
                  <a:cubicBezTo>
                    <a:pt x="4944" y="989"/>
                    <a:pt x="4418" y="1546"/>
                    <a:pt x="3955" y="2148"/>
                  </a:cubicBezTo>
                  <a:cubicBezTo>
                    <a:pt x="3738" y="2412"/>
                    <a:pt x="3536" y="2767"/>
                    <a:pt x="3320" y="3076"/>
                  </a:cubicBezTo>
                  <a:cubicBezTo>
                    <a:pt x="2454" y="2288"/>
                    <a:pt x="2068" y="1020"/>
                    <a:pt x="769" y="649"/>
                  </a:cubicBezTo>
                  <a:cubicBezTo>
                    <a:pt x="715" y="632"/>
                    <a:pt x="659" y="624"/>
                    <a:pt x="604" y="624"/>
                  </a:cubicBezTo>
                  <a:cubicBezTo>
                    <a:pt x="304" y="624"/>
                    <a:pt x="0" y="852"/>
                    <a:pt x="26" y="1113"/>
                  </a:cubicBezTo>
                  <a:cubicBezTo>
                    <a:pt x="103" y="1932"/>
                    <a:pt x="676" y="2659"/>
                    <a:pt x="1171" y="3340"/>
                  </a:cubicBezTo>
                  <a:cubicBezTo>
                    <a:pt x="1650" y="4004"/>
                    <a:pt x="2130" y="4654"/>
                    <a:pt x="2965" y="5041"/>
                  </a:cubicBezTo>
                  <a:cubicBezTo>
                    <a:pt x="3134" y="5120"/>
                    <a:pt x="3308" y="5156"/>
                    <a:pt x="3479" y="5156"/>
                  </a:cubicBezTo>
                  <a:cubicBezTo>
                    <a:pt x="3746" y="5156"/>
                    <a:pt x="4007" y="5068"/>
                    <a:pt x="4233" y="4917"/>
                  </a:cubicBezTo>
                  <a:cubicBezTo>
                    <a:pt x="4835" y="4499"/>
                    <a:pt x="5161" y="3835"/>
                    <a:pt x="5578" y="3293"/>
                  </a:cubicBezTo>
                  <a:cubicBezTo>
                    <a:pt x="6120" y="2612"/>
                    <a:pt x="6738" y="1963"/>
                    <a:pt x="7310" y="1298"/>
                  </a:cubicBezTo>
                  <a:cubicBezTo>
                    <a:pt x="7873" y="638"/>
                    <a:pt x="7118" y="0"/>
                    <a:pt x="6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30"/>
            <p:cNvSpPr/>
            <p:nvPr/>
          </p:nvSpPr>
          <p:spPr>
            <a:xfrm>
              <a:off x="7362057" y="860330"/>
              <a:ext cx="97073" cy="94693"/>
            </a:xfrm>
            <a:custGeom>
              <a:rect b="b" l="l" r="r" t="t"/>
              <a:pathLst>
                <a:path extrusionOk="0" h="3064" w="3141">
                  <a:moveTo>
                    <a:pt x="1503" y="0"/>
                  </a:moveTo>
                  <a:cubicBezTo>
                    <a:pt x="905" y="0"/>
                    <a:pt x="492" y="726"/>
                    <a:pt x="264" y="1084"/>
                  </a:cubicBezTo>
                  <a:cubicBezTo>
                    <a:pt x="47" y="1424"/>
                    <a:pt x="0" y="1655"/>
                    <a:pt x="186" y="2026"/>
                  </a:cubicBezTo>
                  <a:cubicBezTo>
                    <a:pt x="325" y="2290"/>
                    <a:pt x="526" y="2552"/>
                    <a:pt x="820" y="2692"/>
                  </a:cubicBezTo>
                  <a:cubicBezTo>
                    <a:pt x="1006" y="2909"/>
                    <a:pt x="1284" y="3047"/>
                    <a:pt x="1625" y="3063"/>
                  </a:cubicBezTo>
                  <a:cubicBezTo>
                    <a:pt x="2103" y="3063"/>
                    <a:pt x="2243" y="2800"/>
                    <a:pt x="2429" y="2506"/>
                  </a:cubicBezTo>
                  <a:cubicBezTo>
                    <a:pt x="2660" y="2150"/>
                    <a:pt x="3093" y="1965"/>
                    <a:pt x="3109" y="1532"/>
                  </a:cubicBezTo>
                  <a:cubicBezTo>
                    <a:pt x="3140" y="991"/>
                    <a:pt x="2475" y="125"/>
                    <a:pt x="1810" y="32"/>
                  </a:cubicBezTo>
                  <a:cubicBezTo>
                    <a:pt x="1763" y="16"/>
                    <a:pt x="1717" y="16"/>
                    <a:pt x="1655" y="16"/>
                  </a:cubicBezTo>
                  <a:cubicBezTo>
                    <a:pt x="1603" y="5"/>
                    <a:pt x="1552" y="0"/>
                    <a:pt x="15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2" name="Google Shape;3292;p30"/>
          <p:cNvSpPr/>
          <p:nvPr/>
        </p:nvSpPr>
        <p:spPr>
          <a:xfrm>
            <a:off x="7026813" y="4463250"/>
            <a:ext cx="354075" cy="248325"/>
          </a:xfrm>
          <a:custGeom>
            <a:rect b="b" l="l" r="r" t="t"/>
            <a:pathLst>
              <a:path extrusionOk="0" h="9933" w="14163">
                <a:moveTo>
                  <a:pt x="1752" y="0"/>
                </a:moveTo>
                <a:cubicBezTo>
                  <a:pt x="695" y="0"/>
                  <a:pt x="0" y="1548"/>
                  <a:pt x="1137" y="2156"/>
                </a:cubicBezTo>
                <a:cubicBezTo>
                  <a:pt x="2606" y="2913"/>
                  <a:pt x="4029" y="3765"/>
                  <a:pt x="5390" y="4662"/>
                </a:cubicBezTo>
                <a:cubicBezTo>
                  <a:pt x="4338" y="5651"/>
                  <a:pt x="3318" y="6687"/>
                  <a:pt x="2344" y="7786"/>
                </a:cubicBezTo>
                <a:cubicBezTo>
                  <a:pt x="1575" y="8637"/>
                  <a:pt x="2352" y="9796"/>
                  <a:pt x="3211" y="9796"/>
                </a:cubicBezTo>
                <a:cubicBezTo>
                  <a:pt x="3475" y="9796"/>
                  <a:pt x="3747" y="9687"/>
                  <a:pt x="3983" y="9425"/>
                </a:cubicBezTo>
                <a:cubicBezTo>
                  <a:pt x="5050" y="8233"/>
                  <a:pt x="6163" y="7105"/>
                  <a:pt x="7339" y="6022"/>
                </a:cubicBezTo>
                <a:cubicBezTo>
                  <a:pt x="8839" y="7120"/>
                  <a:pt x="10277" y="8326"/>
                  <a:pt x="11654" y="9611"/>
                </a:cubicBezTo>
                <a:cubicBezTo>
                  <a:pt x="11898" y="9837"/>
                  <a:pt x="12169" y="9933"/>
                  <a:pt x="12432" y="9933"/>
                </a:cubicBezTo>
                <a:cubicBezTo>
                  <a:pt x="13351" y="9933"/>
                  <a:pt x="14163" y="8762"/>
                  <a:pt x="13308" y="7955"/>
                </a:cubicBezTo>
                <a:cubicBezTo>
                  <a:pt x="11963" y="6718"/>
                  <a:pt x="10571" y="5559"/>
                  <a:pt x="9133" y="4460"/>
                </a:cubicBezTo>
                <a:cubicBezTo>
                  <a:pt x="10077" y="3687"/>
                  <a:pt x="11050" y="2929"/>
                  <a:pt x="12071" y="2233"/>
                </a:cubicBezTo>
                <a:cubicBezTo>
                  <a:pt x="13072" y="1527"/>
                  <a:pt x="12444" y="11"/>
                  <a:pt x="11502" y="11"/>
                </a:cubicBezTo>
                <a:cubicBezTo>
                  <a:pt x="11310" y="11"/>
                  <a:pt x="11104" y="75"/>
                  <a:pt x="10896" y="222"/>
                </a:cubicBezTo>
                <a:cubicBezTo>
                  <a:pt x="9613" y="1119"/>
                  <a:pt x="8375" y="2063"/>
                  <a:pt x="7184" y="3068"/>
                </a:cubicBezTo>
                <a:cubicBezTo>
                  <a:pt x="5623" y="2016"/>
                  <a:pt x="3998" y="1026"/>
                  <a:pt x="2313" y="146"/>
                </a:cubicBezTo>
                <a:cubicBezTo>
                  <a:pt x="2120" y="45"/>
                  <a:pt x="1931" y="0"/>
                  <a:pt x="17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30"/>
          <p:cNvSpPr/>
          <p:nvPr/>
        </p:nvSpPr>
        <p:spPr>
          <a:xfrm>
            <a:off x="1796338" y="4410975"/>
            <a:ext cx="354075" cy="248325"/>
          </a:xfrm>
          <a:custGeom>
            <a:rect b="b" l="l" r="r" t="t"/>
            <a:pathLst>
              <a:path extrusionOk="0" h="9933" w="14163">
                <a:moveTo>
                  <a:pt x="1752" y="0"/>
                </a:moveTo>
                <a:cubicBezTo>
                  <a:pt x="695" y="0"/>
                  <a:pt x="0" y="1548"/>
                  <a:pt x="1137" y="2156"/>
                </a:cubicBezTo>
                <a:cubicBezTo>
                  <a:pt x="2606" y="2913"/>
                  <a:pt x="4029" y="3765"/>
                  <a:pt x="5390" y="4662"/>
                </a:cubicBezTo>
                <a:cubicBezTo>
                  <a:pt x="4338" y="5651"/>
                  <a:pt x="3318" y="6687"/>
                  <a:pt x="2344" y="7786"/>
                </a:cubicBezTo>
                <a:cubicBezTo>
                  <a:pt x="1575" y="8637"/>
                  <a:pt x="2352" y="9796"/>
                  <a:pt x="3211" y="9796"/>
                </a:cubicBezTo>
                <a:cubicBezTo>
                  <a:pt x="3475" y="9796"/>
                  <a:pt x="3747" y="9687"/>
                  <a:pt x="3983" y="9425"/>
                </a:cubicBezTo>
                <a:cubicBezTo>
                  <a:pt x="5050" y="8233"/>
                  <a:pt x="6163" y="7105"/>
                  <a:pt x="7339" y="6022"/>
                </a:cubicBezTo>
                <a:cubicBezTo>
                  <a:pt x="8839" y="7120"/>
                  <a:pt x="10277" y="8326"/>
                  <a:pt x="11654" y="9611"/>
                </a:cubicBezTo>
                <a:cubicBezTo>
                  <a:pt x="11898" y="9837"/>
                  <a:pt x="12169" y="9933"/>
                  <a:pt x="12432" y="9933"/>
                </a:cubicBezTo>
                <a:cubicBezTo>
                  <a:pt x="13351" y="9933"/>
                  <a:pt x="14163" y="8762"/>
                  <a:pt x="13308" y="7955"/>
                </a:cubicBezTo>
                <a:cubicBezTo>
                  <a:pt x="11963" y="6718"/>
                  <a:pt x="10571" y="5559"/>
                  <a:pt x="9133" y="4460"/>
                </a:cubicBezTo>
                <a:cubicBezTo>
                  <a:pt x="10077" y="3687"/>
                  <a:pt x="11050" y="2929"/>
                  <a:pt x="12071" y="2233"/>
                </a:cubicBezTo>
                <a:cubicBezTo>
                  <a:pt x="13072" y="1527"/>
                  <a:pt x="12444" y="11"/>
                  <a:pt x="11502" y="11"/>
                </a:cubicBezTo>
                <a:cubicBezTo>
                  <a:pt x="11310" y="11"/>
                  <a:pt x="11104" y="75"/>
                  <a:pt x="10896" y="222"/>
                </a:cubicBezTo>
                <a:cubicBezTo>
                  <a:pt x="9613" y="1119"/>
                  <a:pt x="8375" y="2063"/>
                  <a:pt x="7184" y="3068"/>
                </a:cubicBezTo>
                <a:cubicBezTo>
                  <a:pt x="5623" y="2016"/>
                  <a:pt x="3998" y="1026"/>
                  <a:pt x="2313" y="146"/>
                </a:cubicBezTo>
                <a:cubicBezTo>
                  <a:pt x="2120" y="45"/>
                  <a:pt x="1931" y="0"/>
                  <a:pt x="17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5" name="Shape 3415"/>
        <p:cNvGrpSpPr/>
        <p:nvPr/>
      </p:nvGrpSpPr>
      <p:grpSpPr>
        <a:xfrm>
          <a:off x="0" y="0"/>
          <a:ext cx="0" cy="0"/>
          <a:chOff x="0" y="0"/>
          <a:chExt cx="0" cy="0"/>
        </a:xfrm>
      </p:grpSpPr>
      <p:sp>
        <p:nvSpPr>
          <p:cNvPr id="3416" name="Google Shape;3416;p39"/>
          <p:cNvSpPr txBox="1"/>
          <p:nvPr>
            <p:ph type="title"/>
          </p:nvPr>
        </p:nvSpPr>
        <p:spPr>
          <a:xfrm>
            <a:off x="6162076" y="1687650"/>
            <a:ext cx="24837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Wechewehtowin</a:t>
            </a:r>
            <a:endParaRPr sz="2400"/>
          </a:p>
        </p:txBody>
      </p:sp>
      <p:sp>
        <p:nvSpPr>
          <p:cNvPr id="3417" name="Google Shape;3417;p39"/>
          <p:cNvSpPr txBox="1"/>
          <p:nvPr>
            <p:ph idx="2" type="title"/>
          </p:nvPr>
        </p:nvSpPr>
        <p:spPr>
          <a:xfrm>
            <a:off x="3440414" y="1687656"/>
            <a:ext cx="22632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Indigenous</a:t>
            </a:r>
            <a:endParaRPr sz="2400"/>
          </a:p>
        </p:txBody>
      </p:sp>
      <p:sp>
        <p:nvSpPr>
          <p:cNvPr id="3418" name="Google Shape;3418;p39"/>
          <p:cNvSpPr txBox="1"/>
          <p:nvPr>
            <p:ph idx="1" type="subTitle"/>
          </p:nvPr>
        </p:nvSpPr>
        <p:spPr>
          <a:xfrm>
            <a:off x="6162050" y="2241244"/>
            <a:ext cx="2263200" cy="2106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Woodland Cree word for “partnering”</a:t>
            </a:r>
            <a:endParaRPr sz="1200"/>
          </a:p>
          <a:p>
            <a:pPr indent="-304800" lvl="0" marL="457200" rtl="0" algn="l">
              <a:spcBef>
                <a:spcPts val="0"/>
              </a:spcBef>
              <a:spcAft>
                <a:spcPts val="0"/>
              </a:spcAft>
              <a:buSzPts val="1200"/>
              <a:buChar char="●"/>
            </a:pPr>
            <a:r>
              <a:rPr lang="en" sz="1200"/>
              <a:t>Elmer Ghostkeeper</a:t>
            </a:r>
            <a:endParaRPr sz="1200"/>
          </a:p>
          <a:p>
            <a:pPr indent="-304800" lvl="0" marL="457200" rtl="0" algn="l">
              <a:spcBef>
                <a:spcPts val="0"/>
              </a:spcBef>
              <a:spcAft>
                <a:spcPts val="0"/>
              </a:spcAft>
              <a:buSzPts val="1200"/>
              <a:buChar char="●"/>
            </a:pPr>
            <a:r>
              <a:rPr lang="en" sz="1200"/>
              <a:t>Traditional indigenous wisdom + western scientific knowledge</a:t>
            </a:r>
            <a:endParaRPr sz="1200"/>
          </a:p>
        </p:txBody>
      </p:sp>
      <p:sp>
        <p:nvSpPr>
          <p:cNvPr id="3419" name="Google Shape;3419;p39"/>
          <p:cNvSpPr txBox="1"/>
          <p:nvPr>
            <p:ph idx="3" type="subTitle"/>
          </p:nvPr>
        </p:nvSpPr>
        <p:spPr>
          <a:xfrm>
            <a:off x="3440400" y="2241297"/>
            <a:ext cx="2263200" cy="2106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United Nations Declaration on the Rights of Indigenous Peoples</a:t>
            </a:r>
            <a:endParaRPr sz="1200"/>
          </a:p>
          <a:p>
            <a:pPr indent="-304800" lvl="1" marL="914400" rtl="0" algn="l">
              <a:spcBef>
                <a:spcPts val="0"/>
              </a:spcBef>
              <a:spcAft>
                <a:spcPts val="0"/>
              </a:spcAft>
              <a:buSzPts val="1200"/>
              <a:buChar char="○"/>
            </a:pPr>
            <a:r>
              <a:rPr lang="en" sz="1200"/>
              <a:t>The original inhabitants of a country or particular geographic territory</a:t>
            </a:r>
            <a:endParaRPr sz="1200"/>
          </a:p>
        </p:txBody>
      </p:sp>
      <p:sp>
        <p:nvSpPr>
          <p:cNvPr id="3420" name="Google Shape;3420;p39"/>
          <p:cNvSpPr txBox="1"/>
          <p:nvPr>
            <p:ph idx="4" type="title"/>
          </p:nvPr>
        </p:nvSpPr>
        <p:spPr>
          <a:xfrm>
            <a:off x="718741" y="1687658"/>
            <a:ext cx="22632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Worldview</a:t>
            </a:r>
            <a:endParaRPr sz="2400"/>
          </a:p>
        </p:txBody>
      </p:sp>
      <p:sp>
        <p:nvSpPr>
          <p:cNvPr id="3421" name="Google Shape;3421;p39"/>
          <p:cNvSpPr txBox="1"/>
          <p:nvPr>
            <p:ph idx="5" type="subTitle"/>
          </p:nvPr>
        </p:nvSpPr>
        <p:spPr>
          <a:xfrm>
            <a:off x="718750" y="2241275"/>
            <a:ext cx="2263200" cy="2106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Collection of beliefs, norm, and values</a:t>
            </a:r>
            <a:endParaRPr sz="1200"/>
          </a:p>
          <a:p>
            <a:pPr indent="-304800" lvl="0" marL="457200" rtl="0" algn="l">
              <a:spcBef>
                <a:spcPts val="0"/>
              </a:spcBef>
              <a:spcAft>
                <a:spcPts val="0"/>
              </a:spcAft>
              <a:buSzPts val="1200"/>
              <a:buChar char="●"/>
            </a:pPr>
            <a:r>
              <a:rPr lang="en" sz="1200"/>
              <a:t>A lens through which one </a:t>
            </a:r>
            <a:r>
              <a:rPr lang="en" sz="1200"/>
              <a:t>perceives</a:t>
            </a:r>
            <a:r>
              <a:rPr lang="en" sz="1200"/>
              <a:t> and </a:t>
            </a:r>
            <a:r>
              <a:rPr lang="en" sz="1200"/>
              <a:t>interprets</a:t>
            </a:r>
            <a:r>
              <a:rPr lang="en" sz="1200"/>
              <a:t> life</a:t>
            </a:r>
            <a:endParaRPr sz="1200"/>
          </a:p>
          <a:p>
            <a:pPr indent="-304800" lvl="0" marL="457200" rtl="0" algn="l">
              <a:spcBef>
                <a:spcPts val="0"/>
              </a:spcBef>
              <a:spcAft>
                <a:spcPts val="0"/>
              </a:spcAft>
              <a:buSzPts val="1200"/>
              <a:buChar char="●"/>
            </a:pPr>
            <a:r>
              <a:rPr lang="en" sz="1200"/>
              <a:t>A cognitive schema</a:t>
            </a:r>
            <a:endParaRPr sz="1200"/>
          </a:p>
          <a:p>
            <a:pPr indent="-304800" lvl="0" marL="457200" rtl="0" algn="l">
              <a:spcBef>
                <a:spcPts val="0"/>
              </a:spcBef>
              <a:spcAft>
                <a:spcPts val="0"/>
              </a:spcAft>
              <a:buSzPts val="1200"/>
              <a:buChar char="●"/>
            </a:pPr>
            <a:r>
              <a:rPr lang="en" sz="1200"/>
              <a:t>Influenced by experience, culture language, religion, gender, family, friends, etc.</a:t>
            </a:r>
            <a:endParaRPr sz="1200"/>
          </a:p>
        </p:txBody>
      </p:sp>
      <p:sp>
        <p:nvSpPr>
          <p:cNvPr id="3422" name="Google Shape;3422;p39"/>
          <p:cNvSpPr txBox="1"/>
          <p:nvPr>
            <p:ph idx="6" type="title"/>
          </p:nvPr>
        </p:nvSpPr>
        <p:spPr>
          <a:xfrm>
            <a:off x="720000" y="333225"/>
            <a:ext cx="7704000" cy="84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Jakey the Wordsmith’s </a:t>
            </a:r>
            <a:endParaRPr/>
          </a:p>
          <a:p>
            <a:pPr indent="0" lvl="0" marL="0" rtl="0" algn="l">
              <a:spcBef>
                <a:spcPts val="0"/>
              </a:spcBef>
              <a:spcAft>
                <a:spcPts val="0"/>
              </a:spcAft>
              <a:buNone/>
            </a:pPr>
            <a:r>
              <a:rPr lang="en"/>
              <a:t>Wonderful Words!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6" name="Shape 3426"/>
        <p:cNvGrpSpPr/>
        <p:nvPr/>
      </p:nvGrpSpPr>
      <p:grpSpPr>
        <a:xfrm>
          <a:off x="0" y="0"/>
          <a:ext cx="0" cy="0"/>
          <a:chOff x="0" y="0"/>
          <a:chExt cx="0" cy="0"/>
        </a:xfrm>
      </p:grpSpPr>
      <p:sp>
        <p:nvSpPr>
          <p:cNvPr id="3427" name="Google Shape;3427;p40"/>
          <p:cNvSpPr txBox="1"/>
          <p:nvPr>
            <p:ph type="title"/>
          </p:nvPr>
        </p:nvSpPr>
        <p:spPr>
          <a:xfrm>
            <a:off x="1260100" y="1249175"/>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Time! </a:t>
            </a:r>
            <a:endParaRPr/>
          </a:p>
        </p:txBody>
      </p:sp>
      <p:sp>
        <p:nvSpPr>
          <p:cNvPr id="3428" name="Google Shape;3428;p40"/>
          <p:cNvSpPr txBox="1"/>
          <p:nvPr>
            <p:ph idx="4294967295" type="subTitle"/>
          </p:nvPr>
        </p:nvSpPr>
        <p:spPr>
          <a:xfrm>
            <a:off x="1683750" y="3923988"/>
            <a:ext cx="5063400" cy="40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Fasten your seatbelts folks, we’re gonna learn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2" name="Shape 3432"/>
        <p:cNvGrpSpPr/>
        <p:nvPr/>
      </p:nvGrpSpPr>
      <p:grpSpPr>
        <a:xfrm>
          <a:off x="0" y="0"/>
          <a:ext cx="0" cy="0"/>
          <a:chOff x="0" y="0"/>
          <a:chExt cx="0" cy="0"/>
        </a:xfrm>
      </p:grpSpPr>
      <p:sp>
        <p:nvSpPr>
          <p:cNvPr id="3433" name="Google Shape;3433;p41"/>
          <p:cNvSpPr txBox="1"/>
          <p:nvPr/>
        </p:nvSpPr>
        <p:spPr>
          <a:xfrm>
            <a:off x="2240250" y="228600"/>
            <a:ext cx="5266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Raleway"/>
                <a:ea typeface="Raleway"/>
                <a:cs typeface="Raleway"/>
                <a:sym typeface="Raleway"/>
              </a:rPr>
              <a:t>Telling our Stories </a:t>
            </a:r>
            <a:endParaRPr sz="2600">
              <a:latin typeface="Raleway"/>
              <a:ea typeface="Raleway"/>
              <a:cs typeface="Raleway"/>
              <a:sym typeface="Raleway"/>
            </a:endParaRPr>
          </a:p>
        </p:txBody>
      </p:sp>
      <p:sp>
        <p:nvSpPr>
          <p:cNvPr id="3434" name="Google Shape;3434;p41"/>
          <p:cNvSpPr txBox="1"/>
          <p:nvPr/>
        </p:nvSpPr>
        <p:spPr>
          <a:xfrm>
            <a:off x="1243575" y="1150025"/>
            <a:ext cx="5266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leway"/>
                <a:ea typeface="Raleway"/>
                <a:cs typeface="Raleway"/>
                <a:sym typeface="Raleway"/>
              </a:rPr>
              <a:t>-Grab a partner; someone you don’t know very well or haven’t worked with much before today. (I know you know that I know who you know) </a:t>
            </a:r>
            <a:endParaRPr sz="1800">
              <a:latin typeface="Raleway"/>
              <a:ea typeface="Raleway"/>
              <a:cs typeface="Raleway"/>
              <a:sym typeface="Raleway"/>
            </a:endParaRPr>
          </a:p>
        </p:txBody>
      </p:sp>
      <p:sp>
        <p:nvSpPr>
          <p:cNvPr id="3435" name="Google Shape;3435;p41"/>
          <p:cNvSpPr txBox="1"/>
          <p:nvPr/>
        </p:nvSpPr>
        <p:spPr>
          <a:xfrm>
            <a:off x="1243575" y="2202300"/>
            <a:ext cx="526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leway"/>
                <a:ea typeface="Raleway"/>
                <a:cs typeface="Raleway"/>
                <a:sym typeface="Raleway"/>
              </a:rPr>
              <a:t>-Sit together anywhere in the room or out in the hall, </a:t>
            </a:r>
            <a:r>
              <a:rPr lang="en" sz="1800">
                <a:latin typeface="Raleway"/>
                <a:ea typeface="Raleway"/>
                <a:cs typeface="Raleway"/>
                <a:sym typeface="Raleway"/>
              </a:rPr>
              <a:t>somewhere</a:t>
            </a:r>
            <a:r>
              <a:rPr lang="en" sz="1800">
                <a:latin typeface="Raleway"/>
                <a:ea typeface="Raleway"/>
                <a:cs typeface="Raleway"/>
                <a:sym typeface="Raleway"/>
              </a:rPr>
              <a:t> you are both comfortable. </a:t>
            </a:r>
            <a:endParaRPr sz="1800">
              <a:latin typeface="Raleway"/>
              <a:ea typeface="Raleway"/>
              <a:cs typeface="Raleway"/>
              <a:sym typeface="Raleway"/>
            </a:endParaRPr>
          </a:p>
        </p:txBody>
      </p:sp>
      <p:sp>
        <p:nvSpPr>
          <p:cNvPr id="3436" name="Google Shape;3436;p41"/>
          <p:cNvSpPr/>
          <p:nvPr/>
        </p:nvSpPr>
        <p:spPr>
          <a:xfrm>
            <a:off x="6108200" y="1938525"/>
            <a:ext cx="274200" cy="286800"/>
          </a:xfrm>
          <a:prstGeom prst="smileyFace">
            <a:avLst>
              <a:gd fmla="val 4653" name="adj"/>
            </a:avLst>
          </a:prstGeom>
          <a:solidFill>
            <a:srgbClr val="FFC800"/>
          </a:solidFill>
          <a:ln cap="flat" cmpd="sng" w="9525">
            <a:solidFill>
              <a:srgbClr val="2D2D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41"/>
          <p:cNvSpPr txBox="1"/>
          <p:nvPr/>
        </p:nvSpPr>
        <p:spPr>
          <a:xfrm>
            <a:off x="1289275" y="2977675"/>
            <a:ext cx="5266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leway"/>
                <a:ea typeface="Raleway"/>
                <a:cs typeface="Raleway"/>
                <a:sym typeface="Raleway"/>
              </a:rPr>
              <a:t>-Take a few minutes to get to know one another; discuss such things as each person’s geographical origin, family </a:t>
            </a:r>
            <a:r>
              <a:rPr lang="en" sz="1800">
                <a:latin typeface="Raleway"/>
                <a:ea typeface="Raleway"/>
                <a:cs typeface="Raleway"/>
                <a:sym typeface="Raleway"/>
              </a:rPr>
              <a:t>members and their history, etc. If you don’t feel comfortable sharing these facets, learn a few interesting tidbits about one another like hobbies, favourite foods etc. </a:t>
            </a:r>
            <a:endParaRPr sz="1800">
              <a:latin typeface="Raleway"/>
              <a:ea typeface="Raleway"/>
              <a:cs typeface="Raleway"/>
              <a:sym typeface="Raleway"/>
            </a:endParaRPr>
          </a:p>
        </p:txBody>
      </p:sp>
      <p:sp>
        <p:nvSpPr>
          <p:cNvPr id="3438" name="Google Shape;3438;p41"/>
          <p:cNvSpPr txBox="1"/>
          <p:nvPr/>
        </p:nvSpPr>
        <p:spPr>
          <a:xfrm>
            <a:off x="2752350" y="749825"/>
            <a:ext cx="526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PART ONE </a:t>
            </a:r>
            <a:endParaRPr>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2" name="Shape 3442"/>
        <p:cNvGrpSpPr/>
        <p:nvPr/>
      </p:nvGrpSpPr>
      <p:grpSpPr>
        <a:xfrm>
          <a:off x="0" y="0"/>
          <a:ext cx="0" cy="0"/>
          <a:chOff x="0" y="0"/>
          <a:chExt cx="0" cy="0"/>
        </a:xfrm>
      </p:grpSpPr>
      <p:sp>
        <p:nvSpPr>
          <p:cNvPr id="3443" name="Google Shape;3443;p42"/>
          <p:cNvSpPr txBox="1"/>
          <p:nvPr/>
        </p:nvSpPr>
        <p:spPr>
          <a:xfrm>
            <a:off x="2121475" y="173750"/>
            <a:ext cx="5266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Raleway"/>
                <a:ea typeface="Raleway"/>
                <a:cs typeface="Raleway"/>
                <a:sym typeface="Raleway"/>
              </a:rPr>
              <a:t>Telling our Stories </a:t>
            </a:r>
            <a:endParaRPr sz="2600">
              <a:latin typeface="Raleway"/>
              <a:ea typeface="Raleway"/>
              <a:cs typeface="Raleway"/>
              <a:sym typeface="Raleway"/>
            </a:endParaRPr>
          </a:p>
        </p:txBody>
      </p:sp>
      <p:sp>
        <p:nvSpPr>
          <p:cNvPr id="3444" name="Google Shape;3444;p42"/>
          <p:cNvSpPr txBox="1"/>
          <p:nvPr/>
        </p:nvSpPr>
        <p:spPr>
          <a:xfrm>
            <a:off x="2624325" y="694950"/>
            <a:ext cx="526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PART TWO</a:t>
            </a:r>
            <a:endParaRPr>
              <a:latin typeface="Raleway"/>
              <a:ea typeface="Raleway"/>
              <a:cs typeface="Raleway"/>
              <a:sym typeface="Raleway"/>
            </a:endParaRPr>
          </a:p>
        </p:txBody>
      </p:sp>
      <p:sp>
        <p:nvSpPr>
          <p:cNvPr id="3445" name="Google Shape;3445;p42"/>
          <p:cNvSpPr txBox="1"/>
          <p:nvPr/>
        </p:nvSpPr>
        <p:spPr>
          <a:xfrm>
            <a:off x="1499625" y="1113750"/>
            <a:ext cx="52668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leway"/>
                <a:ea typeface="Raleway"/>
                <a:cs typeface="Raleway"/>
                <a:sym typeface="Raleway"/>
              </a:rPr>
              <a:t>-Form a large circle in the class in which you are standing next to your partner (desks and chairs go bye bye)</a:t>
            </a:r>
            <a:endParaRPr sz="1800">
              <a:latin typeface="Raleway"/>
              <a:ea typeface="Raleway"/>
              <a:cs typeface="Raleway"/>
              <a:sym typeface="Raleway"/>
            </a:endParaRPr>
          </a:p>
          <a:p>
            <a:pPr indent="0" lvl="0" marL="0" rtl="0" algn="l">
              <a:spcBef>
                <a:spcPts val="0"/>
              </a:spcBef>
              <a:spcAft>
                <a:spcPts val="0"/>
              </a:spcAft>
              <a:buNone/>
            </a:pPr>
            <a:r>
              <a:t/>
            </a:r>
            <a:endParaRPr sz="1800">
              <a:latin typeface="Raleway"/>
              <a:ea typeface="Raleway"/>
              <a:cs typeface="Raleway"/>
              <a:sym typeface="Raleway"/>
            </a:endParaRPr>
          </a:p>
          <a:p>
            <a:pPr indent="0" lvl="0" marL="0" rtl="0" algn="l">
              <a:spcBef>
                <a:spcPts val="0"/>
              </a:spcBef>
              <a:spcAft>
                <a:spcPts val="0"/>
              </a:spcAft>
              <a:buNone/>
            </a:pPr>
            <a:r>
              <a:rPr lang="en" sz="1800">
                <a:latin typeface="Raleway"/>
                <a:ea typeface="Raleway"/>
                <a:cs typeface="Raleway"/>
                <a:sym typeface="Raleway"/>
              </a:rPr>
              <a:t>-I will begin by passing an item to a member of the class and their objective is to tell the rest of the class the story of their partner!Then pass </a:t>
            </a:r>
            <a:r>
              <a:rPr lang="en" sz="1800">
                <a:latin typeface="Raleway"/>
                <a:ea typeface="Raleway"/>
                <a:cs typeface="Raleway"/>
                <a:sym typeface="Raleway"/>
              </a:rPr>
              <a:t>the</a:t>
            </a:r>
            <a:r>
              <a:rPr lang="en" sz="1800">
                <a:latin typeface="Raleway"/>
                <a:ea typeface="Raleway"/>
                <a:cs typeface="Raleway"/>
                <a:sym typeface="Raleway"/>
              </a:rPr>
              <a:t> ball on to someone new! Tell us as much as you can or as much as either partner feels </a:t>
            </a:r>
            <a:r>
              <a:rPr lang="en" sz="1800">
                <a:latin typeface="Raleway"/>
                <a:ea typeface="Raleway"/>
                <a:cs typeface="Raleway"/>
                <a:sym typeface="Raleway"/>
              </a:rPr>
              <a:t>comfortable</a:t>
            </a:r>
            <a:r>
              <a:rPr lang="en" sz="1800">
                <a:latin typeface="Raleway"/>
                <a:ea typeface="Raleway"/>
                <a:cs typeface="Raleway"/>
                <a:sym typeface="Raleway"/>
              </a:rPr>
              <a:t> with </a:t>
            </a:r>
            <a:endParaRPr sz="1800">
              <a:latin typeface="Raleway"/>
              <a:ea typeface="Raleway"/>
              <a:cs typeface="Raleway"/>
              <a:sym typeface="Raleway"/>
            </a:endParaRPr>
          </a:p>
          <a:p>
            <a:pPr indent="0" lvl="0" marL="0" rtl="0" algn="l">
              <a:spcBef>
                <a:spcPts val="0"/>
              </a:spcBef>
              <a:spcAft>
                <a:spcPts val="0"/>
              </a:spcAft>
              <a:buNone/>
            </a:pPr>
            <a:r>
              <a:t/>
            </a:r>
            <a:endParaRPr sz="1800">
              <a:latin typeface="Raleway"/>
              <a:ea typeface="Raleway"/>
              <a:cs typeface="Raleway"/>
              <a:sym typeface="Raleway"/>
            </a:endParaRPr>
          </a:p>
          <a:p>
            <a:pPr indent="0" lvl="0" marL="0" rtl="0" algn="l">
              <a:spcBef>
                <a:spcPts val="0"/>
              </a:spcBef>
              <a:spcAft>
                <a:spcPts val="0"/>
              </a:spcAft>
              <a:buNone/>
            </a:pPr>
            <a:r>
              <a:rPr lang="en" sz="1800">
                <a:latin typeface="Raleway"/>
                <a:ea typeface="Raleway"/>
                <a:cs typeface="Raleway"/>
                <a:sym typeface="Raleway"/>
              </a:rPr>
              <a:t>-The focus is on strengthening interpersonal relationships </a:t>
            </a:r>
            <a:endParaRPr sz="1800">
              <a:latin typeface="Raleway"/>
              <a:ea typeface="Raleway"/>
              <a:cs typeface="Raleway"/>
              <a:sym typeface="Raleway"/>
            </a:endParaRPr>
          </a:p>
        </p:txBody>
      </p:sp>
      <p:sp>
        <p:nvSpPr>
          <p:cNvPr id="3446" name="Google Shape;3446;p42"/>
          <p:cNvSpPr/>
          <p:nvPr/>
        </p:nvSpPr>
        <p:spPr>
          <a:xfrm>
            <a:off x="3438150" y="3675925"/>
            <a:ext cx="237600" cy="274200"/>
          </a:xfrm>
          <a:prstGeom prst="smileyFace">
            <a:avLst>
              <a:gd fmla="val 3006" name="adj"/>
            </a:avLst>
          </a:prstGeom>
          <a:solidFill>
            <a:srgbClr val="FFC800"/>
          </a:solidFill>
          <a:ln cap="flat" cmpd="sng" w="9525">
            <a:solidFill>
              <a:srgbClr val="2D2D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0" name="Shape 3450"/>
        <p:cNvGrpSpPr/>
        <p:nvPr/>
      </p:nvGrpSpPr>
      <p:grpSpPr>
        <a:xfrm>
          <a:off x="0" y="0"/>
          <a:ext cx="0" cy="0"/>
          <a:chOff x="0" y="0"/>
          <a:chExt cx="0" cy="0"/>
        </a:xfrm>
      </p:grpSpPr>
      <p:sp>
        <p:nvSpPr>
          <p:cNvPr id="3451" name="Google Shape;3451;p43"/>
          <p:cNvSpPr txBox="1"/>
          <p:nvPr>
            <p:ph type="title"/>
          </p:nvPr>
        </p:nvSpPr>
        <p:spPr>
          <a:xfrm>
            <a:off x="1130825" y="1634475"/>
            <a:ext cx="7680900" cy="207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“an Indigenous worldview promotes the ethics of noninterference and noncompetition to foster positive interpersonal relationships and discourage physical, verbal, or psychological coercion.” -Preston, pp.210.</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5" name="Shape 3455"/>
        <p:cNvGrpSpPr/>
        <p:nvPr/>
      </p:nvGrpSpPr>
      <p:grpSpPr>
        <a:xfrm>
          <a:off x="0" y="0"/>
          <a:ext cx="0" cy="0"/>
          <a:chOff x="0" y="0"/>
          <a:chExt cx="0" cy="0"/>
        </a:xfrm>
      </p:grpSpPr>
      <p:pic>
        <p:nvPicPr>
          <p:cNvPr id="3456" name="Google Shape;3456;p44"/>
          <p:cNvPicPr preferRelativeResize="0"/>
          <p:nvPr/>
        </p:nvPicPr>
        <p:blipFill>
          <a:blip r:embed="rId3">
            <a:alphaModFix/>
          </a:blip>
          <a:stretch>
            <a:fillRect/>
          </a:stretch>
        </p:blipFill>
        <p:spPr>
          <a:xfrm>
            <a:off x="353550" y="591300"/>
            <a:ext cx="3800451" cy="3870950"/>
          </a:xfrm>
          <a:prstGeom prst="rect">
            <a:avLst/>
          </a:prstGeom>
          <a:noFill/>
          <a:ln>
            <a:noFill/>
          </a:ln>
        </p:spPr>
      </p:pic>
      <p:pic>
        <p:nvPicPr>
          <p:cNvPr id="3457" name="Google Shape;3457;p44"/>
          <p:cNvPicPr preferRelativeResize="0"/>
          <p:nvPr/>
        </p:nvPicPr>
        <p:blipFill>
          <a:blip r:embed="rId4">
            <a:alphaModFix/>
          </a:blip>
          <a:stretch>
            <a:fillRect/>
          </a:stretch>
        </p:blipFill>
        <p:spPr>
          <a:xfrm>
            <a:off x="5165975" y="644525"/>
            <a:ext cx="2350425" cy="3656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1" name="Shape 3461"/>
        <p:cNvGrpSpPr/>
        <p:nvPr/>
      </p:nvGrpSpPr>
      <p:grpSpPr>
        <a:xfrm>
          <a:off x="0" y="0"/>
          <a:ext cx="0" cy="0"/>
          <a:chOff x="0" y="0"/>
          <a:chExt cx="0" cy="0"/>
        </a:xfrm>
      </p:grpSpPr>
      <p:sp>
        <p:nvSpPr>
          <p:cNvPr id="3462" name="Google Shape;3462;p4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463" name="Google Shape;3463;p45"/>
          <p:cNvSpPr txBox="1"/>
          <p:nvPr>
            <p:ph idx="1" type="body"/>
          </p:nvPr>
        </p:nvSpPr>
        <p:spPr>
          <a:xfrm>
            <a:off x="720000" y="1198775"/>
            <a:ext cx="7704000" cy="3374700"/>
          </a:xfrm>
          <a:prstGeom prst="rect">
            <a:avLst/>
          </a:prstGeom>
        </p:spPr>
        <p:txBody>
          <a:bodyPr anchorCtr="0" anchor="t" bIns="91425" lIns="91425" spcFirstLastPara="1" rIns="91425" wrap="square" tIns="91425">
            <a:noAutofit/>
          </a:bodyPr>
          <a:lstStyle/>
          <a:p>
            <a:pPr indent="0" lvl="0" marL="355600" rtl="0" algn="l">
              <a:lnSpc>
                <a:spcPct val="115000"/>
              </a:lnSpc>
              <a:spcBef>
                <a:spcPts val="1200"/>
              </a:spcBef>
              <a:spcAft>
                <a:spcPts val="0"/>
              </a:spcAft>
              <a:buNone/>
            </a:pPr>
            <a:r>
              <a:rPr i="1" lang="en" sz="1100">
                <a:solidFill>
                  <a:srgbClr val="000000"/>
                </a:solidFill>
                <a:latin typeface="Arial"/>
                <a:ea typeface="Arial"/>
                <a:cs typeface="Arial"/>
                <a:sym typeface="Arial"/>
              </a:rPr>
              <a:t>First Peoples Principles of Learning</a:t>
            </a:r>
            <a:r>
              <a:rPr lang="en" sz="1100">
                <a:solidFill>
                  <a:srgbClr val="000000"/>
                </a:solidFill>
                <a:latin typeface="Arial"/>
                <a:ea typeface="Arial"/>
                <a:cs typeface="Arial"/>
                <a:sym typeface="Arial"/>
              </a:rPr>
              <a:t>. (n.d.). First Nations Education Steering Committee. Retrieved from http://www.fnesc.ca/first-peoples-principles-of-learning/. </a:t>
            </a:r>
            <a:endParaRPr sz="1100">
              <a:solidFill>
                <a:srgbClr val="000000"/>
              </a:solidFill>
              <a:latin typeface="Arial"/>
              <a:ea typeface="Arial"/>
              <a:cs typeface="Arial"/>
              <a:sym typeface="Arial"/>
            </a:endParaRPr>
          </a:p>
          <a:p>
            <a:pPr indent="0" lvl="0" marL="355600" rtl="0" algn="l">
              <a:lnSpc>
                <a:spcPct val="115000"/>
              </a:lnSpc>
              <a:spcBef>
                <a:spcPts val="1200"/>
              </a:spcBef>
              <a:spcAft>
                <a:spcPts val="0"/>
              </a:spcAft>
              <a:buNone/>
            </a:pPr>
            <a:r>
              <a:rPr lang="en" sz="1100">
                <a:solidFill>
                  <a:srgbClr val="000000"/>
                </a:solidFill>
                <a:latin typeface="Arial"/>
                <a:ea typeface="Arial"/>
                <a:cs typeface="Arial"/>
                <a:sym typeface="Arial"/>
              </a:rPr>
              <a:t>Government of Canada; Crown-Indigenous Relations and Northern Affairs Canada. (2016, February 24). </a:t>
            </a:r>
            <a:r>
              <a:rPr i="1" lang="en" sz="1100">
                <a:solidFill>
                  <a:srgbClr val="000000"/>
                </a:solidFill>
                <a:latin typeface="Arial"/>
                <a:ea typeface="Arial"/>
                <a:cs typeface="Arial"/>
                <a:sym typeface="Arial"/>
              </a:rPr>
              <a:t>The learning circle: Classroom activities on First Nations in Canada - ages 8 to 11</a:t>
            </a:r>
            <a:r>
              <a:rPr lang="en" sz="1100">
                <a:solidFill>
                  <a:srgbClr val="000000"/>
                </a:solidFill>
                <a:latin typeface="Arial"/>
                <a:ea typeface="Arial"/>
                <a:cs typeface="Arial"/>
                <a:sym typeface="Arial"/>
              </a:rPr>
              <a:t>. Government of Canada; Crown-Indigenous Relations and Northern Affairs Canada. Retrieved March 6, 2022, from https://www.rcaanc-cirnac.gc.ca/eng/1316530294102/1535458624988#un5 </a:t>
            </a:r>
            <a:endParaRPr sz="1100">
              <a:solidFill>
                <a:srgbClr val="000000"/>
              </a:solidFill>
              <a:latin typeface="Arial"/>
              <a:ea typeface="Arial"/>
              <a:cs typeface="Arial"/>
              <a:sym typeface="Arial"/>
            </a:endParaRPr>
          </a:p>
          <a:p>
            <a:pPr indent="0" lvl="0" marL="355600" rtl="0" algn="l">
              <a:lnSpc>
                <a:spcPct val="115000"/>
              </a:lnSpc>
              <a:spcBef>
                <a:spcPts val="1200"/>
              </a:spcBef>
              <a:spcAft>
                <a:spcPts val="0"/>
              </a:spcAft>
              <a:buNone/>
            </a:pPr>
            <a:r>
              <a:rPr lang="en" sz="1100">
                <a:solidFill>
                  <a:srgbClr val="000000"/>
                </a:solidFill>
                <a:latin typeface="Arial"/>
                <a:ea typeface="Arial"/>
                <a:cs typeface="Arial"/>
                <a:sym typeface="Arial"/>
              </a:rPr>
              <a:t>McIntyre, T. (n.d.). Circle of Courage . Retrieved March 6, 2022, from http://www.behavioradvisor.com/CircleOfCourage.html. </a:t>
            </a:r>
            <a:endParaRPr sz="1100">
              <a:solidFill>
                <a:srgbClr val="000000"/>
              </a:solidFill>
              <a:latin typeface="Arial"/>
              <a:ea typeface="Arial"/>
              <a:cs typeface="Arial"/>
              <a:sym typeface="Arial"/>
            </a:endParaRPr>
          </a:p>
          <a:p>
            <a:pPr indent="0" lvl="0" marL="355600" rtl="0" algn="l">
              <a:lnSpc>
                <a:spcPct val="115000"/>
              </a:lnSpc>
              <a:spcBef>
                <a:spcPts val="1200"/>
              </a:spcBef>
              <a:spcAft>
                <a:spcPts val="0"/>
              </a:spcAft>
              <a:buNone/>
            </a:pPr>
            <a:r>
              <a:rPr lang="en" sz="1100">
                <a:solidFill>
                  <a:srgbClr val="000000"/>
                </a:solidFill>
                <a:latin typeface="Arial"/>
                <a:ea typeface="Arial"/>
                <a:cs typeface="Arial"/>
                <a:sym typeface="Arial"/>
              </a:rPr>
              <a:t>Preston, J. P. (2019). INDIGENOUS AND WESTERN WORLDVIEWS Fostering Ethical Space in the Classroom. </a:t>
            </a:r>
            <a:r>
              <a:rPr i="1" lang="en" sz="1100">
                <a:solidFill>
                  <a:srgbClr val="000000"/>
                </a:solidFill>
                <a:latin typeface="Arial"/>
                <a:ea typeface="Arial"/>
                <a:cs typeface="Arial"/>
                <a:sym typeface="Arial"/>
              </a:rPr>
              <a:t>Knowing the Past, Facing the Future: Indigenous Education in Canada</a:t>
            </a:r>
            <a:r>
              <a:rPr lang="en" sz="1100">
                <a:solidFill>
                  <a:srgbClr val="000000"/>
                </a:solidFill>
                <a:latin typeface="Arial"/>
                <a:ea typeface="Arial"/>
                <a:cs typeface="Arial"/>
                <a:sym typeface="Arial"/>
              </a:rPr>
              <a:t>, 204–219. </a:t>
            </a:r>
            <a:endParaRPr sz="1100">
              <a:solidFill>
                <a:srgbClr val="000000"/>
              </a:solidFill>
              <a:latin typeface="Arial"/>
              <a:ea typeface="Arial"/>
              <a:cs typeface="Arial"/>
              <a:sym typeface="Arial"/>
            </a:endParaRPr>
          </a:p>
          <a:p>
            <a:pPr indent="0" lvl="0" marL="0" rtl="0" algn="l">
              <a:lnSpc>
                <a:spcPct val="115000"/>
              </a:lnSpc>
              <a:spcBef>
                <a:spcPts val="1200"/>
              </a:spcBef>
              <a:spcAft>
                <a:spcPts val="1200"/>
              </a:spcAft>
              <a:buNone/>
            </a:pPr>
            <a:r>
              <a:t/>
            </a:r>
            <a:endParaRPr sz="11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7" name="Shape 3297"/>
        <p:cNvGrpSpPr/>
        <p:nvPr/>
      </p:nvGrpSpPr>
      <p:grpSpPr>
        <a:xfrm>
          <a:off x="0" y="0"/>
          <a:ext cx="0" cy="0"/>
          <a:chOff x="0" y="0"/>
          <a:chExt cx="0" cy="0"/>
        </a:xfrm>
      </p:grpSpPr>
      <p:pic>
        <p:nvPicPr>
          <p:cNvPr id="3298" name="Google Shape;3298;p31"/>
          <p:cNvPicPr preferRelativeResize="0"/>
          <p:nvPr/>
        </p:nvPicPr>
        <p:blipFill>
          <a:blip r:embed="rId3">
            <a:alphaModFix/>
          </a:blip>
          <a:stretch>
            <a:fillRect/>
          </a:stretch>
        </p:blipFill>
        <p:spPr>
          <a:xfrm>
            <a:off x="1146825" y="115013"/>
            <a:ext cx="6850353" cy="4913473"/>
          </a:xfrm>
          <a:prstGeom prst="rect">
            <a:avLst/>
          </a:prstGeom>
          <a:noFill/>
          <a:ln cap="flat" cmpd="sng" w="28575">
            <a:solidFill>
              <a:schemeClr val="lt2"/>
            </a:solidFill>
            <a:prstDash val="solid"/>
            <a:round/>
            <a:headEnd len="sm" w="sm" type="none"/>
            <a:tailEnd len="sm" w="sm" type="none"/>
          </a:ln>
        </p:spPr>
      </p:pic>
      <p:sp>
        <p:nvSpPr>
          <p:cNvPr id="3299" name="Google Shape;3299;p31"/>
          <p:cNvSpPr txBox="1"/>
          <p:nvPr/>
        </p:nvSpPr>
        <p:spPr>
          <a:xfrm>
            <a:off x="3449925" y="167300"/>
            <a:ext cx="4359600" cy="2031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1200"/>
              </a:spcBef>
              <a:spcAft>
                <a:spcPts val="0"/>
              </a:spcAft>
              <a:buNone/>
            </a:pPr>
            <a:r>
              <a:rPr b="1" lang="en" sz="1600">
                <a:solidFill>
                  <a:schemeClr val="dk1"/>
                </a:solidFill>
                <a:latin typeface="Economica"/>
                <a:ea typeface="Economica"/>
                <a:cs typeface="Economica"/>
                <a:sym typeface="Economica"/>
              </a:rPr>
              <a:t>As TRU students, we want to begin by acknowledging that we are grateful to attend Thompson Rivers University on the unceded and traditional territories of the </a:t>
            </a:r>
            <a:r>
              <a:rPr b="1" lang="en" sz="1600">
                <a:solidFill>
                  <a:schemeClr val="dk1"/>
                </a:solidFill>
                <a:latin typeface="Economica"/>
                <a:ea typeface="Economica"/>
                <a:cs typeface="Economica"/>
                <a:sym typeface="Economica"/>
              </a:rPr>
              <a:t>Tk'emlups</a:t>
            </a:r>
            <a:r>
              <a:rPr b="1" lang="en" sz="1600">
                <a:solidFill>
                  <a:schemeClr val="dk1"/>
                </a:solidFill>
                <a:latin typeface="Economica"/>
                <a:ea typeface="Economica"/>
                <a:cs typeface="Economica"/>
                <a:sym typeface="Economica"/>
              </a:rPr>
              <a:t> te Secwepemc within Secwepemc􏰆l'ecw.</a:t>
            </a:r>
            <a:endParaRPr b="1" sz="1600">
              <a:solidFill>
                <a:schemeClr val="dk1"/>
              </a:solidFill>
              <a:latin typeface="Economica"/>
              <a:ea typeface="Economica"/>
              <a:cs typeface="Economica"/>
              <a:sym typeface="Economica"/>
            </a:endParaRPr>
          </a:p>
          <a:p>
            <a:pPr indent="0" lvl="0" marL="0" rtl="0" algn="ctr">
              <a:lnSpc>
                <a:spcPct val="115000"/>
              </a:lnSpc>
              <a:spcBef>
                <a:spcPts val="1200"/>
              </a:spcBef>
              <a:spcAft>
                <a:spcPts val="0"/>
              </a:spcAft>
              <a:buNone/>
            </a:pPr>
            <a:r>
              <a:t/>
            </a:r>
            <a:endParaRPr>
              <a:solidFill>
                <a:schemeClr val="lt2"/>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3" name="Shape 3303"/>
        <p:cNvGrpSpPr/>
        <p:nvPr/>
      </p:nvGrpSpPr>
      <p:grpSpPr>
        <a:xfrm>
          <a:off x="0" y="0"/>
          <a:ext cx="0" cy="0"/>
          <a:chOff x="0" y="0"/>
          <a:chExt cx="0" cy="0"/>
        </a:xfrm>
      </p:grpSpPr>
      <p:sp>
        <p:nvSpPr>
          <p:cNvPr id="3304" name="Google Shape;3304;p32"/>
          <p:cNvSpPr txBox="1"/>
          <p:nvPr>
            <p:ph type="title"/>
          </p:nvPr>
        </p:nvSpPr>
        <p:spPr>
          <a:xfrm>
            <a:off x="1965300" y="1649400"/>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3305" name="Google Shape;3305;p32"/>
          <p:cNvSpPr txBox="1"/>
          <p:nvPr>
            <p:ph idx="2" type="title"/>
          </p:nvPr>
        </p:nvSpPr>
        <p:spPr>
          <a:xfrm>
            <a:off x="880340" y="1851481"/>
            <a:ext cx="824100" cy="53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3306" name="Google Shape;3306;p32"/>
          <p:cNvSpPr txBox="1"/>
          <p:nvPr>
            <p:ph idx="1" type="subTitle"/>
          </p:nvPr>
        </p:nvSpPr>
        <p:spPr>
          <a:xfrm>
            <a:off x="1965300" y="1996225"/>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Julia</a:t>
            </a:r>
            <a:endParaRPr sz="2000"/>
          </a:p>
        </p:txBody>
      </p:sp>
      <p:sp>
        <p:nvSpPr>
          <p:cNvPr id="3307" name="Google Shape;3307;p32"/>
          <p:cNvSpPr txBox="1"/>
          <p:nvPr>
            <p:ph idx="3" type="title"/>
          </p:nvPr>
        </p:nvSpPr>
        <p:spPr>
          <a:xfrm>
            <a:off x="6029250" y="1649400"/>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QUESTIONER</a:t>
            </a:r>
            <a:endParaRPr/>
          </a:p>
        </p:txBody>
      </p:sp>
      <p:sp>
        <p:nvSpPr>
          <p:cNvPr id="3308" name="Google Shape;3308;p32"/>
          <p:cNvSpPr txBox="1"/>
          <p:nvPr>
            <p:ph idx="4" type="title"/>
          </p:nvPr>
        </p:nvSpPr>
        <p:spPr>
          <a:xfrm>
            <a:off x="4944437" y="1851475"/>
            <a:ext cx="824100" cy="53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3309" name="Google Shape;3309;p32"/>
          <p:cNvSpPr txBox="1"/>
          <p:nvPr>
            <p:ph idx="5" type="subTitle"/>
          </p:nvPr>
        </p:nvSpPr>
        <p:spPr>
          <a:xfrm>
            <a:off x="6029250" y="1996225"/>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t>Lauren</a:t>
            </a:r>
            <a:endParaRPr sz="2400"/>
          </a:p>
        </p:txBody>
      </p:sp>
      <p:sp>
        <p:nvSpPr>
          <p:cNvPr id="3310" name="Google Shape;3310;p32"/>
          <p:cNvSpPr txBox="1"/>
          <p:nvPr>
            <p:ph idx="6" type="title"/>
          </p:nvPr>
        </p:nvSpPr>
        <p:spPr>
          <a:xfrm>
            <a:off x="1965300" y="3440088"/>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WORDSMITH</a:t>
            </a:r>
            <a:endParaRPr/>
          </a:p>
        </p:txBody>
      </p:sp>
      <p:sp>
        <p:nvSpPr>
          <p:cNvPr id="3311" name="Google Shape;3311;p32"/>
          <p:cNvSpPr txBox="1"/>
          <p:nvPr>
            <p:ph idx="7" type="title"/>
          </p:nvPr>
        </p:nvSpPr>
        <p:spPr>
          <a:xfrm>
            <a:off x="880340" y="3440093"/>
            <a:ext cx="824100" cy="53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3312" name="Google Shape;3312;p32"/>
          <p:cNvSpPr txBox="1"/>
          <p:nvPr>
            <p:ph idx="8" type="subTitle"/>
          </p:nvPr>
        </p:nvSpPr>
        <p:spPr>
          <a:xfrm>
            <a:off x="1965300" y="3787013"/>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t>J</a:t>
            </a:r>
            <a:r>
              <a:rPr lang="en" sz="2000"/>
              <a:t>acob</a:t>
            </a:r>
            <a:endParaRPr sz="2000"/>
          </a:p>
        </p:txBody>
      </p:sp>
      <p:sp>
        <p:nvSpPr>
          <p:cNvPr id="3313" name="Google Shape;3313;p32"/>
          <p:cNvSpPr txBox="1"/>
          <p:nvPr>
            <p:ph idx="9" type="title"/>
          </p:nvPr>
        </p:nvSpPr>
        <p:spPr>
          <a:xfrm>
            <a:off x="6029250" y="3440088"/>
            <a:ext cx="2336400" cy="288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ACTUALIZER</a:t>
            </a:r>
            <a:endParaRPr/>
          </a:p>
        </p:txBody>
      </p:sp>
      <p:sp>
        <p:nvSpPr>
          <p:cNvPr id="3314" name="Google Shape;3314;p32"/>
          <p:cNvSpPr txBox="1"/>
          <p:nvPr>
            <p:ph idx="13" type="title"/>
          </p:nvPr>
        </p:nvSpPr>
        <p:spPr>
          <a:xfrm>
            <a:off x="4944277" y="3440093"/>
            <a:ext cx="824100" cy="53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3315" name="Google Shape;3315;p32"/>
          <p:cNvSpPr txBox="1"/>
          <p:nvPr>
            <p:ph idx="14" type="subTitle"/>
          </p:nvPr>
        </p:nvSpPr>
        <p:spPr>
          <a:xfrm>
            <a:off x="6029250" y="3787013"/>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t>Derek</a:t>
            </a:r>
            <a:endParaRPr sz="1900"/>
          </a:p>
        </p:txBody>
      </p:sp>
      <p:sp>
        <p:nvSpPr>
          <p:cNvPr id="3316" name="Google Shape;3316;p32"/>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TABLE OF CONTENTS</a:t>
            </a:r>
            <a:endParaRPr/>
          </a:p>
        </p:txBody>
      </p:sp>
      <p:grpSp>
        <p:nvGrpSpPr>
          <p:cNvPr id="3317" name="Google Shape;3317;p32"/>
          <p:cNvGrpSpPr/>
          <p:nvPr/>
        </p:nvGrpSpPr>
        <p:grpSpPr>
          <a:xfrm>
            <a:off x="778346" y="1851487"/>
            <a:ext cx="1028088" cy="665294"/>
            <a:chOff x="5108446" y="423937"/>
            <a:chExt cx="1028088" cy="665294"/>
          </a:xfrm>
        </p:grpSpPr>
        <p:sp>
          <p:nvSpPr>
            <p:cNvPr id="3318" name="Google Shape;3318;p32"/>
            <p:cNvSpPr/>
            <p:nvPr/>
          </p:nvSpPr>
          <p:spPr>
            <a:xfrm rot="10800000">
              <a:off x="510844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32"/>
            <p:cNvSpPr/>
            <p:nvPr/>
          </p:nvSpPr>
          <p:spPr>
            <a:xfrm rot="10800000">
              <a:off x="5944903"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32"/>
            <p:cNvSpPr/>
            <p:nvPr/>
          </p:nvSpPr>
          <p:spPr>
            <a:xfrm rot="10800000">
              <a:off x="5551142" y="98971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32"/>
            <p:cNvSpPr/>
            <p:nvPr/>
          </p:nvSpPr>
          <p:spPr>
            <a:xfrm rot="10800000">
              <a:off x="5561989" y="423937"/>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2" name="Google Shape;3322;p32"/>
          <p:cNvGrpSpPr/>
          <p:nvPr/>
        </p:nvGrpSpPr>
        <p:grpSpPr>
          <a:xfrm>
            <a:off x="778346" y="3414437"/>
            <a:ext cx="1028088" cy="665294"/>
            <a:chOff x="5108446" y="423937"/>
            <a:chExt cx="1028088" cy="665294"/>
          </a:xfrm>
        </p:grpSpPr>
        <p:sp>
          <p:nvSpPr>
            <p:cNvPr id="3323" name="Google Shape;3323;p32"/>
            <p:cNvSpPr/>
            <p:nvPr/>
          </p:nvSpPr>
          <p:spPr>
            <a:xfrm rot="10800000">
              <a:off x="510844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32"/>
            <p:cNvSpPr/>
            <p:nvPr/>
          </p:nvSpPr>
          <p:spPr>
            <a:xfrm rot="10800000">
              <a:off x="5944903"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32"/>
            <p:cNvSpPr/>
            <p:nvPr/>
          </p:nvSpPr>
          <p:spPr>
            <a:xfrm rot="10800000">
              <a:off x="5551142" y="98971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32"/>
            <p:cNvSpPr/>
            <p:nvPr/>
          </p:nvSpPr>
          <p:spPr>
            <a:xfrm rot="10800000">
              <a:off x="5561989" y="423937"/>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7" name="Google Shape;3327;p32"/>
          <p:cNvGrpSpPr/>
          <p:nvPr/>
        </p:nvGrpSpPr>
        <p:grpSpPr>
          <a:xfrm>
            <a:off x="4842296" y="1851487"/>
            <a:ext cx="1028088" cy="665294"/>
            <a:chOff x="5108446" y="423937"/>
            <a:chExt cx="1028088" cy="665294"/>
          </a:xfrm>
        </p:grpSpPr>
        <p:sp>
          <p:nvSpPr>
            <p:cNvPr id="3328" name="Google Shape;3328;p32"/>
            <p:cNvSpPr/>
            <p:nvPr/>
          </p:nvSpPr>
          <p:spPr>
            <a:xfrm rot="10800000">
              <a:off x="510844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32"/>
            <p:cNvSpPr/>
            <p:nvPr/>
          </p:nvSpPr>
          <p:spPr>
            <a:xfrm rot="10800000">
              <a:off x="5944903"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32"/>
            <p:cNvSpPr/>
            <p:nvPr/>
          </p:nvSpPr>
          <p:spPr>
            <a:xfrm rot="10800000">
              <a:off x="5551142" y="98971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32"/>
            <p:cNvSpPr/>
            <p:nvPr/>
          </p:nvSpPr>
          <p:spPr>
            <a:xfrm rot="10800000">
              <a:off x="5561989" y="423937"/>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2" name="Google Shape;3332;p32"/>
          <p:cNvGrpSpPr/>
          <p:nvPr/>
        </p:nvGrpSpPr>
        <p:grpSpPr>
          <a:xfrm>
            <a:off x="4842296" y="3414437"/>
            <a:ext cx="1028088" cy="665294"/>
            <a:chOff x="5108446" y="423937"/>
            <a:chExt cx="1028088" cy="665294"/>
          </a:xfrm>
        </p:grpSpPr>
        <p:sp>
          <p:nvSpPr>
            <p:cNvPr id="3333" name="Google Shape;3333;p32"/>
            <p:cNvSpPr/>
            <p:nvPr/>
          </p:nvSpPr>
          <p:spPr>
            <a:xfrm rot="10800000">
              <a:off x="5108446" y="617091"/>
              <a:ext cx="169968" cy="325769"/>
            </a:xfrm>
            <a:custGeom>
              <a:rect b="b" l="l" r="r" t="t"/>
              <a:pathLst>
                <a:path extrusionOk="0" h="22030" w="11494">
                  <a:moveTo>
                    <a:pt x="10202" y="0"/>
                  </a:moveTo>
                  <a:cubicBezTo>
                    <a:pt x="10000" y="0"/>
                    <a:pt x="9791" y="78"/>
                    <a:pt x="9604" y="265"/>
                  </a:cubicBezTo>
                  <a:cubicBezTo>
                    <a:pt x="6496" y="3420"/>
                    <a:pt x="3480" y="6653"/>
                    <a:pt x="527" y="9962"/>
                  </a:cubicBezTo>
                  <a:cubicBezTo>
                    <a:pt x="310" y="10210"/>
                    <a:pt x="263" y="10488"/>
                    <a:pt x="325" y="10750"/>
                  </a:cubicBezTo>
                  <a:cubicBezTo>
                    <a:pt x="47" y="11060"/>
                    <a:pt x="1" y="11524"/>
                    <a:pt x="418" y="11864"/>
                  </a:cubicBezTo>
                  <a:cubicBezTo>
                    <a:pt x="3774" y="14602"/>
                    <a:pt x="6295" y="18345"/>
                    <a:pt x="8955" y="21716"/>
                  </a:cubicBezTo>
                  <a:cubicBezTo>
                    <a:pt x="9127" y="21937"/>
                    <a:pt x="9332" y="22029"/>
                    <a:pt x="9534" y="22029"/>
                  </a:cubicBezTo>
                  <a:cubicBezTo>
                    <a:pt x="10164" y="22029"/>
                    <a:pt x="10762" y="21128"/>
                    <a:pt x="10223" y="20448"/>
                  </a:cubicBezTo>
                  <a:cubicBezTo>
                    <a:pt x="7656" y="17200"/>
                    <a:pt x="5243" y="13627"/>
                    <a:pt x="2073" y="10921"/>
                  </a:cubicBezTo>
                  <a:cubicBezTo>
                    <a:pt x="4934" y="7719"/>
                    <a:pt x="7857" y="4595"/>
                    <a:pt x="10872" y="1533"/>
                  </a:cubicBezTo>
                  <a:cubicBezTo>
                    <a:pt x="11493" y="900"/>
                    <a:pt x="10888" y="0"/>
                    <a:pt x="10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32"/>
            <p:cNvSpPr/>
            <p:nvPr/>
          </p:nvSpPr>
          <p:spPr>
            <a:xfrm rot="10800000">
              <a:off x="5944903" y="607213"/>
              <a:ext cx="191631" cy="337495"/>
            </a:xfrm>
            <a:custGeom>
              <a:rect b="b" l="l" r="r" t="t"/>
              <a:pathLst>
                <a:path extrusionOk="0" h="22823" w="12959">
                  <a:moveTo>
                    <a:pt x="1415" y="1"/>
                  </a:moveTo>
                  <a:cubicBezTo>
                    <a:pt x="662" y="1"/>
                    <a:pt x="1" y="907"/>
                    <a:pt x="726" y="1472"/>
                  </a:cubicBezTo>
                  <a:cubicBezTo>
                    <a:pt x="2644" y="2988"/>
                    <a:pt x="4438" y="4613"/>
                    <a:pt x="6139" y="6376"/>
                  </a:cubicBezTo>
                  <a:cubicBezTo>
                    <a:pt x="7005" y="7287"/>
                    <a:pt x="7855" y="8246"/>
                    <a:pt x="8660" y="9221"/>
                  </a:cubicBezTo>
                  <a:cubicBezTo>
                    <a:pt x="9247" y="9917"/>
                    <a:pt x="9773" y="10799"/>
                    <a:pt x="10532" y="11356"/>
                  </a:cubicBezTo>
                  <a:cubicBezTo>
                    <a:pt x="8010" y="14696"/>
                    <a:pt x="5474" y="18037"/>
                    <a:pt x="3139" y="21501"/>
                  </a:cubicBezTo>
                  <a:cubicBezTo>
                    <a:pt x="2686" y="22181"/>
                    <a:pt x="3309" y="22823"/>
                    <a:pt x="3943" y="22823"/>
                  </a:cubicBezTo>
                  <a:cubicBezTo>
                    <a:pt x="4218" y="22823"/>
                    <a:pt x="4494" y="22702"/>
                    <a:pt x="4686" y="22413"/>
                  </a:cubicBezTo>
                  <a:cubicBezTo>
                    <a:pt x="7175" y="18686"/>
                    <a:pt x="9913" y="15144"/>
                    <a:pt x="12604" y="11556"/>
                  </a:cubicBezTo>
                  <a:cubicBezTo>
                    <a:pt x="12959" y="11077"/>
                    <a:pt x="12712" y="10597"/>
                    <a:pt x="12295" y="10397"/>
                  </a:cubicBezTo>
                  <a:cubicBezTo>
                    <a:pt x="12217" y="10273"/>
                    <a:pt x="12093" y="10180"/>
                    <a:pt x="11938" y="10102"/>
                  </a:cubicBezTo>
                  <a:cubicBezTo>
                    <a:pt x="10995" y="9685"/>
                    <a:pt x="10361" y="8479"/>
                    <a:pt x="9727" y="7706"/>
                  </a:cubicBezTo>
                  <a:cubicBezTo>
                    <a:pt x="8985" y="6809"/>
                    <a:pt x="8196" y="5943"/>
                    <a:pt x="7391" y="5107"/>
                  </a:cubicBezTo>
                  <a:cubicBezTo>
                    <a:pt x="5721" y="3344"/>
                    <a:pt x="3896" y="1720"/>
                    <a:pt x="1995" y="204"/>
                  </a:cubicBezTo>
                  <a:cubicBezTo>
                    <a:pt x="1810" y="61"/>
                    <a:pt x="1609" y="1"/>
                    <a:pt x="1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32"/>
            <p:cNvSpPr/>
            <p:nvPr/>
          </p:nvSpPr>
          <p:spPr>
            <a:xfrm rot="10800000">
              <a:off x="5551142" y="989711"/>
              <a:ext cx="142685" cy="99520"/>
            </a:xfrm>
            <a:custGeom>
              <a:rect b="b" l="l" r="r" t="t"/>
              <a:pathLst>
                <a:path extrusionOk="0" h="6730" w="9649">
                  <a:moveTo>
                    <a:pt x="8492" y="992"/>
                  </a:moveTo>
                  <a:lnTo>
                    <a:pt x="8492" y="992"/>
                  </a:lnTo>
                  <a:cubicBezTo>
                    <a:pt x="8445" y="1085"/>
                    <a:pt x="8399" y="1178"/>
                    <a:pt x="8338" y="1255"/>
                  </a:cubicBezTo>
                  <a:cubicBezTo>
                    <a:pt x="8307" y="1224"/>
                    <a:pt x="8260" y="1209"/>
                    <a:pt x="8214" y="1193"/>
                  </a:cubicBezTo>
                  <a:cubicBezTo>
                    <a:pt x="8307" y="1131"/>
                    <a:pt x="8399" y="1054"/>
                    <a:pt x="8492" y="992"/>
                  </a:cubicBezTo>
                  <a:close/>
                  <a:moveTo>
                    <a:pt x="5012" y="1193"/>
                  </a:moveTo>
                  <a:cubicBezTo>
                    <a:pt x="4591" y="1301"/>
                    <a:pt x="4157" y="1353"/>
                    <a:pt x="3722" y="1353"/>
                  </a:cubicBezTo>
                  <a:cubicBezTo>
                    <a:pt x="3471" y="1353"/>
                    <a:pt x="3220" y="1336"/>
                    <a:pt x="2970" y="1302"/>
                  </a:cubicBezTo>
                  <a:cubicBezTo>
                    <a:pt x="3651" y="1271"/>
                    <a:pt x="4331" y="1240"/>
                    <a:pt x="5012" y="1193"/>
                  </a:cubicBezTo>
                  <a:close/>
                  <a:moveTo>
                    <a:pt x="1517" y="1904"/>
                  </a:moveTo>
                  <a:lnTo>
                    <a:pt x="1517" y="1904"/>
                  </a:lnTo>
                  <a:cubicBezTo>
                    <a:pt x="1966" y="2044"/>
                    <a:pt x="2414" y="2121"/>
                    <a:pt x="2863" y="2183"/>
                  </a:cubicBezTo>
                  <a:cubicBezTo>
                    <a:pt x="2537" y="2244"/>
                    <a:pt x="2197" y="2306"/>
                    <a:pt x="1857" y="2384"/>
                  </a:cubicBezTo>
                  <a:cubicBezTo>
                    <a:pt x="1733" y="2230"/>
                    <a:pt x="1626" y="2059"/>
                    <a:pt x="1517" y="1904"/>
                  </a:cubicBezTo>
                  <a:close/>
                  <a:moveTo>
                    <a:pt x="3589" y="2956"/>
                  </a:moveTo>
                  <a:lnTo>
                    <a:pt x="3589" y="2956"/>
                  </a:lnTo>
                  <a:cubicBezTo>
                    <a:pt x="3296" y="3111"/>
                    <a:pt x="3017" y="3250"/>
                    <a:pt x="2723" y="3405"/>
                  </a:cubicBezTo>
                  <a:cubicBezTo>
                    <a:pt x="2646" y="3327"/>
                    <a:pt x="2584" y="3250"/>
                    <a:pt x="2506" y="3172"/>
                  </a:cubicBezTo>
                  <a:cubicBezTo>
                    <a:pt x="2863" y="3111"/>
                    <a:pt x="3234" y="3034"/>
                    <a:pt x="3589" y="2956"/>
                  </a:cubicBezTo>
                  <a:close/>
                  <a:moveTo>
                    <a:pt x="3806" y="4008"/>
                  </a:moveTo>
                  <a:cubicBezTo>
                    <a:pt x="3791" y="4055"/>
                    <a:pt x="3760" y="4085"/>
                    <a:pt x="3729" y="4116"/>
                  </a:cubicBezTo>
                  <a:cubicBezTo>
                    <a:pt x="3667" y="4193"/>
                    <a:pt x="3651" y="4286"/>
                    <a:pt x="3651" y="4364"/>
                  </a:cubicBezTo>
                  <a:lnTo>
                    <a:pt x="3450" y="4162"/>
                  </a:lnTo>
                  <a:cubicBezTo>
                    <a:pt x="3574" y="4116"/>
                    <a:pt x="3698" y="4069"/>
                    <a:pt x="3806" y="4008"/>
                  </a:cubicBezTo>
                  <a:close/>
                  <a:moveTo>
                    <a:pt x="6404" y="3745"/>
                  </a:moveTo>
                  <a:lnTo>
                    <a:pt x="6404" y="3745"/>
                  </a:lnTo>
                  <a:cubicBezTo>
                    <a:pt x="5909" y="4364"/>
                    <a:pt x="5430" y="4982"/>
                    <a:pt x="4935" y="5601"/>
                  </a:cubicBezTo>
                  <a:lnTo>
                    <a:pt x="4842" y="5508"/>
                  </a:lnTo>
                  <a:cubicBezTo>
                    <a:pt x="4997" y="5323"/>
                    <a:pt x="5136" y="5152"/>
                    <a:pt x="5290" y="4966"/>
                  </a:cubicBezTo>
                  <a:cubicBezTo>
                    <a:pt x="5368" y="4952"/>
                    <a:pt x="5430" y="4921"/>
                    <a:pt x="5492" y="4859"/>
                  </a:cubicBezTo>
                  <a:cubicBezTo>
                    <a:pt x="5630" y="4735"/>
                    <a:pt x="5723" y="4595"/>
                    <a:pt x="5754" y="4441"/>
                  </a:cubicBezTo>
                  <a:cubicBezTo>
                    <a:pt x="5956" y="4209"/>
                    <a:pt x="6172" y="3977"/>
                    <a:pt x="6404" y="3745"/>
                  </a:cubicBezTo>
                  <a:close/>
                  <a:moveTo>
                    <a:pt x="9197" y="1"/>
                  </a:moveTo>
                  <a:cubicBezTo>
                    <a:pt x="9184" y="1"/>
                    <a:pt x="9170" y="1"/>
                    <a:pt x="9157" y="3"/>
                  </a:cubicBezTo>
                  <a:cubicBezTo>
                    <a:pt x="6373" y="219"/>
                    <a:pt x="3589" y="420"/>
                    <a:pt x="790" y="497"/>
                  </a:cubicBezTo>
                  <a:cubicBezTo>
                    <a:pt x="667" y="497"/>
                    <a:pt x="589" y="528"/>
                    <a:pt x="512" y="590"/>
                  </a:cubicBezTo>
                  <a:cubicBezTo>
                    <a:pt x="203" y="605"/>
                    <a:pt x="1" y="931"/>
                    <a:pt x="141" y="1255"/>
                  </a:cubicBezTo>
                  <a:cubicBezTo>
                    <a:pt x="605" y="2306"/>
                    <a:pt x="1316" y="3219"/>
                    <a:pt x="2120" y="4085"/>
                  </a:cubicBezTo>
                  <a:cubicBezTo>
                    <a:pt x="2166" y="4240"/>
                    <a:pt x="2290" y="4395"/>
                    <a:pt x="2461" y="4426"/>
                  </a:cubicBezTo>
                  <a:cubicBezTo>
                    <a:pt x="2847" y="4843"/>
                    <a:pt x="3265" y="5230"/>
                    <a:pt x="3667" y="5616"/>
                  </a:cubicBezTo>
                  <a:lnTo>
                    <a:pt x="3667" y="5647"/>
                  </a:lnTo>
                  <a:cubicBezTo>
                    <a:pt x="3562" y="5974"/>
                    <a:pt x="3811" y="6179"/>
                    <a:pt x="4077" y="6179"/>
                  </a:cubicBezTo>
                  <a:cubicBezTo>
                    <a:pt x="4126" y="6179"/>
                    <a:pt x="4176" y="6172"/>
                    <a:pt x="4224" y="6158"/>
                  </a:cubicBezTo>
                  <a:lnTo>
                    <a:pt x="4657" y="6591"/>
                  </a:lnTo>
                  <a:cubicBezTo>
                    <a:pt x="4737" y="6679"/>
                    <a:pt x="4864" y="6730"/>
                    <a:pt x="4988" y="6730"/>
                  </a:cubicBezTo>
                  <a:cubicBezTo>
                    <a:pt x="5103" y="6730"/>
                    <a:pt x="5216" y="6687"/>
                    <a:pt x="5290" y="6591"/>
                  </a:cubicBezTo>
                  <a:lnTo>
                    <a:pt x="7935" y="3250"/>
                  </a:lnTo>
                  <a:cubicBezTo>
                    <a:pt x="8585" y="2415"/>
                    <a:pt x="9358" y="1611"/>
                    <a:pt x="9590" y="559"/>
                  </a:cubicBezTo>
                  <a:cubicBezTo>
                    <a:pt x="9649" y="308"/>
                    <a:pt x="9482" y="1"/>
                    <a:pt x="91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32"/>
            <p:cNvSpPr/>
            <p:nvPr/>
          </p:nvSpPr>
          <p:spPr>
            <a:xfrm rot="10800000">
              <a:off x="5561989" y="423937"/>
              <a:ext cx="120977" cy="105464"/>
            </a:xfrm>
            <a:custGeom>
              <a:rect b="b" l="l" r="r" t="t"/>
              <a:pathLst>
                <a:path extrusionOk="0" h="7132" w="8181">
                  <a:moveTo>
                    <a:pt x="4222" y="2318"/>
                  </a:moveTo>
                  <a:lnTo>
                    <a:pt x="4222" y="2318"/>
                  </a:lnTo>
                  <a:cubicBezTo>
                    <a:pt x="4485" y="2736"/>
                    <a:pt x="4763" y="3138"/>
                    <a:pt x="5042" y="3555"/>
                  </a:cubicBezTo>
                  <a:cubicBezTo>
                    <a:pt x="4732" y="3169"/>
                    <a:pt x="4454" y="2751"/>
                    <a:pt x="4222" y="2318"/>
                  </a:cubicBezTo>
                  <a:close/>
                  <a:moveTo>
                    <a:pt x="3479" y="3695"/>
                  </a:moveTo>
                  <a:cubicBezTo>
                    <a:pt x="3495" y="3710"/>
                    <a:pt x="3495" y="3726"/>
                    <a:pt x="3495" y="3741"/>
                  </a:cubicBezTo>
                  <a:cubicBezTo>
                    <a:pt x="3495" y="3726"/>
                    <a:pt x="3479" y="3726"/>
                    <a:pt x="3464" y="3710"/>
                  </a:cubicBezTo>
                  <a:lnTo>
                    <a:pt x="3479" y="3695"/>
                  </a:lnTo>
                  <a:close/>
                  <a:moveTo>
                    <a:pt x="2196" y="3850"/>
                  </a:moveTo>
                  <a:cubicBezTo>
                    <a:pt x="2351" y="4174"/>
                    <a:pt x="2520" y="4499"/>
                    <a:pt x="2675" y="4823"/>
                  </a:cubicBezTo>
                  <a:cubicBezTo>
                    <a:pt x="2505" y="4654"/>
                    <a:pt x="2351" y="4452"/>
                    <a:pt x="2211" y="4252"/>
                  </a:cubicBezTo>
                  <a:cubicBezTo>
                    <a:pt x="2165" y="4190"/>
                    <a:pt x="2118" y="4128"/>
                    <a:pt x="2056" y="4097"/>
                  </a:cubicBezTo>
                  <a:cubicBezTo>
                    <a:pt x="2103" y="4019"/>
                    <a:pt x="2149" y="3926"/>
                    <a:pt x="2196" y="3850"/>
                  </a:cubicBezTo>
                  <a:close/>
                  <a:moveTo>
                    <a:pt x="5985" y="5458"/>
                  </a:moveTo>
                  <a:cubicBezTo>
                    <a:pt x="5985" y="5473"/>
                    <a:pt x="6001" y="5473"/>
                    <a:pt x="6016" y="5489"/>
                  </a:cubicBezTo>
                  <a:lnTo>
                    <a:pt x="5970" y="5489"/>
                  </a:lnTo>
                  <a:cubicBezTo>
                    <a:pt x="5970" y="5489"/>
                    <a:pt x="5970" y="5473"/>
                    <a:pt x="5985" y="5458"/>
                  </a:cubicBezTo>
                  <a:close/>
                  <a:moveTo>
                    <a:pt x="1376" y="5427"/>
                  </a:moveTo>
                  <a:cubicBezTo>
                    <a:pt x="1407" y="5659"/>
                    <a:pt x="1438" y="5906"/>
                    <a:pt x="1500" y="6139"/>
                  </a:cubicBezTo>
                  <a:cubicBezTo>
                    <a:pt x="1345" y="6153"/>
                    <a:pt x="1190" y="6170"/>
                    <a:pt x="1052" y="6184"/>
                  </a:cubicBezTo>
                  <a:cubicBezTo>
                    <a:pt x="1114" y="5922"/>
                    <a:pt x="1252" y="5675"/>
                    <a:pt x="1376" y="5427"/>
                  </a:cubicBezTo>
                  <a:close/>
                  <a:moveTo>
                    <a:pt x="3640" y="0"/>
                  </a:moveTo>
                  <a:cubicBezTo>
                    <a:pt x="3487" y="0"/>
                    <a:pt x="3334" y="74"/>
                    <a:pt x="3248" y="215"/>
                  </a:cubicBezTo>
                  <a:cubicBezTo>
                    <a:pt x="2551" y="1328"/>
                    <a:pt x="1902" y="2458"/>
                    <a:pt x="1299" y="3617"/>
                  </a:cubicBezTo>
                  <a:cubicBezTo>
                    <a:pt x="850" y="4483"/>
                    <a:pt x="0" y="5675"/>
                    <a:pt x="108" y="6679"/>
                  </a:cubicBezTo>
                  <a:cubicBezTo>
                    <a:pt x="123" y="6899"/>
                    <a:pt x="274" y="7131"/>
                    <a:pt x="512" y="7131"/>
                  </a:cubicBezTo>
                  <a:cubicBezTo>
                    <a:pt x="527" y="7131"/>
                    <a:pt x="542" y="7130"/>
                    <a:pt x="557" y="7128"/>
                  </a:cubicBezTo>
                  <a:cubicBezTo>
                    <a:pt x="681" y="7112"/>
                    <a:pt x="804" y="7112"/>
                    <a:pt x="928" y="7097"/>
                  </a:cubicBezTo>
                  <a:cubicBezTo>
                    <a:pt x="951" y="7105"/>
                    <a:pt x="978" y="7109"/>
                    <a:pt x="1007" y="7109"/>
                  </a:cubicBezTo>
                  <a:cubicBezTo>
                    <a:pt x="1036" y="7109"/>
                    <a:pt x="1067" y="7105"/>
                    <a:pt x="1097" y="7097"/>
                  </a:cubicBezTo>
                  <a:cubicBezTo>
                    <a:pt x="1252" y="7081"/>
                    <a:pt x="1407" y="7050"/>
                    <a:pt x="1561" y="7036"/>
                  </a:cubicBezTo>
                  <a:cubicBezTo>
                    <a:pt x="3151" y="6889"/>
                    <a:pt x="4751" y="6819"/>
                    <a:pt x="6344" y="6819"/>
                  </a:cubicBezTo>
                  <a:cubicBezTo>
                    <a:pt x="6766" y="6819"/>
                    <a:pt x="7188" y="6824"/>
                    <a:pt x="7609" y="6834"/>
                  </a:cubicBezTo>
                  <a:cubicBezTo>
                    <a:pt x="7949" y="6834"/>
                    <a:pt x="8181" y="6448"/>
                    <a:pt x="7995" y="6153"/>
                  </a:cubicBezTo>
                  <a:cubicBezTo>
                    <a:pt x="7918" y="6015"/>
                    <a:pt x="7826" y="5891"/>
                    <a:pt x="7733" y="5782"/>
                  </a:cubicBezTo>
                  <a:cubicBezTo>
                    <a:pt x="7733" y="5659"/>
                    <a:pt x="7686" y="5520"/>
                    <a:pt x="7609" y="5427"/>
                  </a:cubicBezTo>
                  <a:cubicBezTo>
                    <a:pt x="6232" y="3819"/>
                    <a:pt x="5042" y="2071"/>
                    <a:pt x="4021" y="215"/>
                  </a:cubicBezTo>
                  <a:cubicBezTo>
                    <a:pt x="3937" y="70"/>
                    <a:pt x="3789"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0" name="Shape 3340"/>
        <p:cNvGrpSpPr/>
        <p:nvPr/>
      </p:nvGrpSpPr>
      <p:grpSpPr>
        <a:xfrm>
          <a:off x="0" y="0"/>
          <a:ext cx="0" cy="0"/>
          <a:chOff x="0" y="0"/>
          <a:chExt cx="0" cy="0"/>
        </a:xfrm>
      </p:grpSpPr>
      <p:sp>
        <p:nvSpPr>
          <p:cNvPr id="3341" name="Google Shape;3341;p33"/>
          <p:cNvSpPr txBox="1"/>
          <p:nvPr>
            <p:ph type="title"/>
          </p:nvPr>
        </p:nvSpPr>
        <p:spPr>
          <a:xfrm>
            <a:off x="6168165" y="1122821"/>
            <a:ext cx="22632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PART 3</a:t>
            </a:r>
            <a:endParaRPr/>
          </a:p>
        </p:txBody>
      </p:sp>
      <p:sp>
        <p:nvSpPr>
          <p:cNvPr id="3342" name="Google Shape;3342;p33"/>
          <p:cNvSpPr txBox="1"/>
          <p:nvPr>
            <p:ph idx="2" type="title"/>
          </p:nvPr>
        </p:nvSpPr>
        <p:spPr>
          <a:xfrm>
            <a:off x="3440389" y="1122831"/>
            <a:ext cx="22632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PART 2</a:t>
            </a:r>
            <a:endParaRPr/>
          </a:p>
        </p:txBody>
      </p:sp>
      <p:sp>
        <p:nvSpPr>
          <p:cNvPr id="3343" name="Google Shape;3343;p33"/>
          <p:cNvSpPr txBox="1"/>
          <p:nvPr>
            <p:ph idx="1" type="subTitle"/>
          </p:nvPr>
        </p:nvSpPr>
        <p:spPr>
          <a:xfrm>
            <a:off x="6072598" y="1598325"/>
            <a:ext cx="2653800" cy="4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Western Worldview</a:t>
            </a:r>
            <a:endParaRPr/>
          </a:p>
        </p:txBody>
      </p:sp>
      <p:sp>
        <p:nvSpPr>
          <p:cNvPr id="3344" name="Google Shape;3344;p33"/>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3345" name="Google Shape;3345;p33"/>
          <p:cNvSpPr txBox="1"/>
          <p:nvPr>
            <p:ph idx="4" type="title"/>
          </p:nvPr>
        </p:nvSpPr>
        <p:spPr>
          <a:xfrm>
            <a:off x="712616" y="1122833"/>
            <a:ext cx="2263200" cy="47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PART 1</a:t>
            </a:r>
            <a:endParaRPr/>
          </a:p>
        </p:txBody>
      </p:sp>
      <p:sp>
        <p:nvSpPr>
          <p:cNvPr id="3346" name="Google Shape;3346;p33"/>
          <p:cNvSpPr txBox="1"/>
          <p:nvPr>
            <p:ph idx="3" type="subTitle"/>
          </p:nvPr>
        </p:nvSpPr>
        <p:spPr>
          <a:xfrm>
            <a:off x="3275700" y="2725525"/>
            <a:ext cx="2592600" cy="4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Indigenous Worldview</a:t>
            </a:r>
            <a:endParaRPr/>
          </a:p>
          <a:p>
            <a:pPr indent="0" lvl="0" marL="0" rtl="0" algn="ctr">
              <a:spcBef>
                <a:spcPts val="0"/>
              </a:spcBef>
              <a:spcAft>
                <a:spcPts val="0"/>
              </a:spcAft>
              <a:buNone/>
            </a:pPr>
            <a:r>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The importance of the circle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Interconnected Wholeness- “everything is one.”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Coexisting</a:t>
            </a:r>
            <a:endParaRPr/>
          </a:p>
          <a:p>
            <a:pPr indent="0" lvl="0" marL="0" rtl="0" algn="ctr">
              <a:spcBef>
                <a:spcPts val="0"/>
              </a:spcBef>
              <a:spcAft>
                <a:spcPts val="0"/>
              </a:spcAft>
              <a:buNone/>
            </a:pPr>
            <a:r>
              <a:t/>
            </a:r>
            <a:endParaRPr/>
          </a:p>
        </p:txBody>
      </p:sp>
      <p:sp>
        <p:nvSpPr>
          <p:cNvPr id="3347" name="Google Shape;3347;p33"/>
          <p:cNvSpPr txBox="1"/>
          <p:nvPr>
            <p:ph idx="5" type="subTitle"/>
          </p:nvPr>
        </p:nvSpPr>
        <p:spPr>
          <a:xfrm>
            <a:off x="517327" y="2826425"/>
            <a:ext cx="2653800" cy="44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What are Worldviews?</a:t>
            </a:r>
            <a:endParaRPr/>
          </a:p>
          <a:p>
            <a:pPr indent="0" lvl="0" marL="0" rtl="0" algn="ctr">
              <a:spcBef>
                <a:spcPts val="0"/>
              </a:spcBef>
              <a:spcAft>
                <a:spcPts val="0"/>
              </a:spcAft>
              <a:buNone/>
            </a:pPr>
            <a:r>
              <a:t/>
            </a:r>
            <a:endParaRPr/>
          </a:p>
          <a:p>
            <a:pPr indent="0" lvl="0" marL="0" rtl="0" algn="l">
              <a:lnSpc>
                <a:spcPct val="115000"/>
              </a:lnSpc>
              <a:spcBef>
                <a:spcPts val="1200"/>
              </a:spcBef>
              <a:spcAft>
                <a:spcPts val="0"/>
              </a:spcAft>
              <a:buNone/>
            </a:pPr>
            <a:r>
              <a:rPr lang="en"/>
              <a:t>“</a:t>
            </a:r>
            <a:r>
              <a:rPr lang="en"/>
              <a:t>A worldview is a collection of beliefs, norms, and values held by an individual or group of individuals. It is a holistic conception of the intricacies of the world; it is a lens through which one perceives and interprets life.” </a:t>
            </a:r>
            <a:endParaRPr/>
          </a:p>
          <a:p>
            <a:pPr indent="0" lvl="0" marL="0" rtl="0" algn="ctr">
              <a:spcBef>
                <a:spcPts val="1200"/>
              </a:spcBef>
              <a:spcAft>
                <a:spcPts val="0"/>
              </a:spcAft>
              <a:buNone/>
            </a:pPr>
            <a:r>
              <a:t/>
            </a:r>
            <a:endParaRPr/>
          </a:p>
        </p:txBody>
      </p:sp>
      <p:sp>
        <p:nvSpPr>
          <p:cNvPr id="3348" name="Google Shape;3348;p33"/>
          <p:cNvSpPr/>
          <p:nvPr/>
        </p:nvSpPr>
        <p:spPr>
          <a:xfrm>
            <a:off x="5549413" y="2253725"/>
            <a:ext cx="3500725" cy="2105700"/>
          </a:xfrm>
          <a:prstGeom prst="flowChartExtra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33"/>
          <p:cNvSpPr txBox="1"/>
          <p:nvPr/>
        </p:nvSpPr>
        <p:spPr>
          <a:xfrm>
            <a:off x="6894025" y="2834325"/>
            <a:ext cx="1264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Dokdo"/>
                <a:ea typeface="Dokdo"/>
                <a:cs typeface="Dokdo"/>
                <a:sym typeface="Dokdo"/>
              </a:rPr>
              <a:t>HUMANS</a:t>
            </a:r>
            <a:endParaRPr sz="1600">
              <a:latin typeface="Dokdo"/>
              <a:ea typeface="Dokdo"/>
              <a:cs typeface="Dokdo"/>
              <a:sym typeface="Dokdo"/>
            </a:endParaRPr>
          </a:p>
        </p:txBody>
      </p:sp>
      <p:cxnSp>
        <p:nvCxnSpPr>
          <p:cNvPr id="3350" name="Google Shape;3350;p33"/>
          <p:cNvCxnSpPr/>
          <p:nvPr/>
        </p:nvCxnSpPr>
        <p:spPr>
          <a:xfrm>
            <a:off x="6251575" y="3480625"/>
            <a:ext cx="2096400" cy="15900"/>
          </a:xfrm>
          <a:prstGeom prst="straightConnector1">
            <a:avLst/>
          </a:prstGeom>
          <a:noFill/>
          <a:ln cap="flat" cmpd="sng" w="28575">
            <a:solidFill>
              <a:schemeClr val="dk2"/>
            </a:solidFill>
            <a:prstDash val="solid"/>
            <a:round/>
            <a:headEnd len="med" w="med" type="none"/>
            <a:tailEnd len="med" w="med" type="none"/>
          </a:ln>
        </p:spPr>
      </p:cxnSp>
      <p:sp>
        <p:nvSpPr>
          <p:cNvPr id="3351" name="Google Shape;3351;p33"/>
          <p:cNvSpPr txBox="1"/>
          <p:nvPr/>
        </p:nvSpPr>
        <p:spPr>
          <a:xfrm>
            <a:off x="6375012" y="3742625"/>
            <a:ext cx="2049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Dokdo"/>
                <a:ea typeface="Dokdo"/>
                <a:cs typeface="Dokdo"/>
                <a:sym typeface="Dokdo"/>
              </a:rPr>
              <a:t>EVERYTHING ELSE</a:t>
            </a:r>
            <a:endParaRPr sz="1700">
              <a:latin typeface="Dokdo"/>
              <a:ea typeface="Dokdo"/>
              <a:cs typeface="Dokdo"/>
              <a:sym typeface="Dokd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5" name="Shape 3355"/>
        <p:cNvGrpSpPr/>
        <p:nvPr/>
      </p:nvGrpSpPr>
      <p:grpSpPr>
        <a:xfrm>
          <a:off x="0" y="0"/>
          <a:ext cx="0" cy="0"/>
          <a:chOff x="0" y="0"/>
          <a:chExt cx="0" cy="0"/>
        </a:xfrm>
      </p:grpSpPr>
      <p:pic>
        <p:nvPicPr>
          <p:cNvPr id="3356" name="Google Shape;3356;p34"/>
          <p:cNvPicPr preferRelativeResize="0"/>
          <p:nvPr/>
        </p:nvPicPr>
        <p:blipFill rotWithShape="1">
          <a:blip r:embed="rId3">
            <a:alphaModFix/>
          </a:blip>
          <a:srcRect b="6725" l="2735" r="3596" t="2505"/>
          <a:stretch/>
        </p:blipFill>
        <p:spPr>
          <a:xfrm rot="-5400000">
            <a:off x="1983788" y="-1078812"/>
            <a:ext cx="5030999" cy="7301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0" name="Shape 3360"/>
        <p:cNvGrpSpPr/>
        <p:nvPr/>
      </p:nvGrpSpPr>
      <p:grpSpPr>
        <a:xfrm>
          <a:off x="0" y="0"/>
          <a:ext cx="0" cy="0"/>
          <a:chOff x="0" y="0"/>
          <a:chExt cx="0" cy="0"/>
        </a:xfrm>
      </p:grpSpPr>
      <p:sp>
        <p:nvSpPr>
          <p:cNvPr id="3361" name="Google Shape;3361;p3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Web!</a:t>
            </a:r>
            <a:endParaRPr/>
          </a:p>
        </p:txBody>
      </p:sp>
      <p:sp>
        <p:nvSpPr>
          <p:cNvPr id="3362" name="Google Shape;3362;p35"/>
          <p:cNvSpPr/>
          <p:nvPr/>
        </p:nvSpPr>
        <p:spPr>
          <a:xfrm>
            <a:off x="2493675" y="1642450"/>
            <a:ext cx="1702200" cy="2025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35"/>
          <p:cNvSpPr/>
          <p:nvPr/>
        </p:nvSpPr>
        <p:spPr>
          <a:xfrm>
            <a:off x="4950175" y="1656250"/>
            <a:ext cx="1490700" cy="202500"/>
          </a:xfrm>
          <a:prstGeom prst="lef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35"/>
          <p:cNvSpPr/>
          <p:nvPr/>
        </p:nvSpPr>
        <p:spPr>
          <a:xfrm>
            <a:off x="3873725" y="1417000"/>
            <a:ext cx="1347900" cy="6534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Dokdo"/>
                <a:ea typeface="Dokdo"/>
                <a:cs typeface="Dokdo"/>
                <a:sym typeface="Dokdo"/>
              </a:rPr>
              <a:t>Animate</a:t>
            </a:r>
            <a:endParaRPr b="1" sz="1600">
              <a:latin typeface="Dokdo"/>
              <a:ea typeface="Dokdo"/>
              <a:cs typeface="Dokdo"/>
              <a:sym typeface="Dokdo"/>
            </a:endParaRPr>
          </a:p>
        </p:txBody>
      </p:sp>
      <p:sp>
        <p:nvSpPr>
          <p:cNvPr id="3365" name="Google Shape;3365;p35"/>
          <p:cNvSpPr/>
          <p:nvPr/>
        </p:nvSpPr>
        <p:spPr>
          <a:xfrm rot="727580">
            <a:off x="2337253" y="2054662"/>
            <a:ext cx="2015063" cy="174873"/>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35"/>
          <p:cNvSpPr/>
          <p:nvPr/>
        </p:nvSpPr>
        <p:spPr>
          <a:xfrm rot="-1027868">
            <a:off x="4598150" y="1974116"/>
            <a:ext cx="2047124" cy="151638"/>
          </a:xfrm>
          <a:prstGeom prst="lef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35"/>
          <p:cNvSpPr/>
          <p:nvPr/>
        </p:nvSpPr>
        <p:spPr>
          <a:xfrm>
            <a:off x="3902263" y="2125450"/>
            <a:ext cx="1282800" cy="5943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Dokdo"/>
                <a:ea typeface="Dokdo"/>
                <a:cs typeface="Dokdo"/>
                <a:sym typeface="Dokdo"/>
              </a:rPr>
              <a:t> Spirit</a:t>
            </a:r>
            <a:endParaRPr b="1" sz="1600">
              <a:latin typeface="Dokdo"/>
              <a:ea typeface="Dokdo"/>
              <a:cs typeface="Dokdo"/>
              <a:sym typeface="Dokdo"/>
            </a:endParaRPr>
          </a:p>
        </p:txBody>
      </p:sp>
      <p:sp>
        <p:nvSpPr>
          <p:cNvPr id="3368" name="Google Shape;3368;p35"/>
          <p:cNvSpPr/>
          <p:nvPr/>
        </p:nvSpPr>
        <p:spPr>
          <a:xfrm>
            <a:off x="6514525" y="1858750"/>
            <a:ext cx="107700" cy="12513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35"/>
          <p:cNvSpPr/>
          <p:nvPr/>
        </p:nvSpPr>
        <p:spPr>
          <a:xfrm>
            <a:off x="5852875" y="2981225"/>
            <a:ext cx="1536600" cy="1122600"/>
          </a:xfrm>
          <a:prstGeom prst="ellipse">
            <a:avLst/>
          </a:pr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Dokdo"/>
                <a:ea typeface="Dokdo"/>
                <a:cs typeface="Dokdo"/>
                <a:sym typeface="Dokdo"/>
              </a:rPr>
              <a:t>Inter-</a:t>
            </a:r>
            <a:endParaRPr b="1">
              <a:latin typeface="Dokdo"/>
              <a:ea typeface="Dokdo"/>
              <a:cs typeface="Dokdo"/>
              <a:sym typeface="Dokdo"/>
            </a:endParaRPr>
          </a:p>
          <a:p>
            <a:pPr indent="0" lvl="0" marL="0" rtl="0" algn="ctr">
              <a:spcBef>
                <a:spcPts val="0"/>
              </a:spcBef>
              <a:spcAft>
                <a:spcPts val="0"/>
              </a:spcAft>
              <a:buNone/>
            </a:pPr>
            <a:r>
              <a:rPr b="1" lang="en">
                <a:latin typeface="Dokdo"/>
                <a:ea typeface="Dokdo"/>
                <a:cs typeface="Dokdo"/>
                <a:sym typeface="Dokdo"/>
              </a:rPr>
              <a:t>connected Wholeness</a:t>
            </a:r>
            <a:endParaRPr b="1">
              <a:latin typeface="Dokdo"/>
              <a:ea typeface="Dokdo"/>
              <a:cs typeface="Dokdo"/>
              <a:sym typeface="Dokdo"/>
            </a:endParaRPr>
          </a:p>
        </p:txBody>
      </p:sp>
      <p:sp>
        <p:nvSpPr>
          <p:cNvPr id="3370" name="Google Shape;3370;p35"/>
          <p:cNvSpPr/>
          <p:nvPr/>
        </p:nvSpPr>
        <p:spPr>
          <a:xfrm>
            <a:off x="7029750" y="1969075"/>
            <a:ext cx="107700" cy="5943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35"/>
          <p:cNvSpPr/>
          <p:nvPr/>
        </p:nvSpPr>
        <p:spPr>
          <a:xfrm>
            <a:off x="6593525" y="2284425"/>
            <a:ext cx="1159200" cy="747900"/>
          </a:xfrm>
          <a:prstGeom prst="ellipse">
            <a:avLst/>
          </a:pr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Dokdo"/>
                <a:ea typeface="Dokdo"/>
                <a:cs typeface="Dokdo"/>
                <a:sym typeface="Dokdo"/>
              </a:rPr>
              <a:t>The Circle</a:t>
            </a:r>
            <a:endParaRPr b="1" sz="1600">
              <a:latin typeface="Dokdo"/>
              <a:ea typeface="Dokdo"/>
              <a:cs typeface="Dokdo"/>
              <a:sym typeface="Dokdo"/>
            </a:endParaRPr>
          </a:p>
        </p:txBody>
      </p:sp>
      <p:sp>
        <p:nvSpPr>
          <p:cNvPr id="3372" name="Google Shape;3372;p35"/>
          <p:cNvSpPr/>
          <p:nvPr/>
        </p:nvSpPr>
        <p:spPr>
          <a:xfrm>
            <a:off x="7814875" y="1743600"/>
            <a:ext cx="107700" cy="16563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35"/>
          <p:cNvSpPr/>
          <p:nvPr/>
        </p:nvSpPr>
        <p:spPr>
          <a:xfrm>
            <a:off x="7440900" y="3268100"/>
            <a:ext cx="1215000" cy="791400"/>
          </a:xfrm>
          <a:prstGeom prst="ellipse">
            <a:avLst/>
          </a:pr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Dokdo"/>
                <a:ea typeface="Dokdo"/>
                <a:cs typeface="Dokdo"/>
                <a:sym typeface="Dokdo"/>
              </a:rPr>
              <a:t>Story Telling</a:t>
            </a:r>
            <a:endParaRPr b="1" sz="1600">
              <a:latin typeface="Dokdo"/>
              <a:ea typeface="Dokdo"/>
              <a:cs typeface="Dokdo"/>
              <a:sym typeface="Dokdo"/>
            </a:endParaRPr>
          </a:p>
        </p:txBody>
      </p:sp>
      <p:sp>
        <p:nvSpPr>
          <p:cNvPr id="3374" name="Google Shape;3374;p35"/>
          <p:cNvSpPr/>
          <p:nvPr/>
        </p:nvSpPr>
        <p:spPr>
          <a:xfrm>
            <a:off x="6275275" y="1300750"/>
            <a:ext cx="1899900" cy="747900"/>
          </a:xfrm>
          <a:prstGeom prst="ellipse">
            <a:avLst/>
          </a:pr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Dokdo"/>
                <a:ea typeface="Dokdo"/>
                <a:cs typeface="Dokdo"/>
                <a:sym typeface="Dokdo"/>
              </a:rPr>
              <a:t>Indigenous Worldviews</a:t>
            </a:r>
            <a:endParaRPr b="1" sz="1600">
              <a:latin typeface="Dokdo"/>
              <a:ea typeface="Dokdo"/>
              <a:cs typeface="Dokdo"/>
              <a:sym typeface="Dokdo"/>
            </a:endParaRPr>
          </a:p>
        </p:txBody>
      </p:sp>
      <p:sp>
        <p:nvSpPr>
          <p:cNvPr id="3375" name="Google Shape;3375;p35"/>
          <p:cNvSpPr/>
          <p:nvPr/>
        </p:nvSpPr>
        <p:spPr>
          <a:xfrm rot="-191853">
            <a:off x="2392647" y="1771195"/>
            <a:ext cx="107567" cy="1601131"/>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35"/>
          <p:cNvSpPr/>
          <p:nvPr/>
        </p:nvSpPr>
        <p:spPr>
          <a:xfrm>
            <a:off x="2061075" y="3146825"/>
            <a:ext cx="1702200" cy="7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Dokdo"/>
                <a:ea typeface="Dokdo"/>
                <a:cs typeface="Dokdo"/>
                <a:sym typeface="Dokdo"/>
              </a:rPr>
              <a:t>Inanimate</a:t>
            </a:r>
            <a:endParaRPr b="1" sz="1600">
              <a:latin typeface="Dokdo"/>
              <a:ea typeface="Dokdo"/>
              <a:cs typeface="Dokdo"/>
              <a:sym typeface="Dokdo"/>
            </a:endParaRPr>
          </a:p>
        </p:txBody>
      </p:sp>
      <p:sp>
        <p:nvSpPr>
          <p:cNvPr id="3377" name="Google Shape;3377;p35"/>
          <p:cNvSpPr/>
          <p:nvPr/>
        </p:nvSpPr>
        <p:spPr>
          <a:xfrm>
            <a:off x="947725" y="1812700"/>
            <a:ext cx="107700" cy="13434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35"/>
          <p:cNvSpPr/>
          <p:nvPr/>
        </p:nvSpPr>
        <p:spPr>
          <a:xfrm>
            <a:off x="27625" y="2916800"/>
            <a:ext cx="1702200" cy="7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Dokdo"/>
                <a:ea typeface="Dokdo"/>
                <a:cs typeface="Dokdo"/>
                <a:sym typeface="Dokdo"/>
              </a:rPr>
              <a:t>Individual</a:t>
            </a:r>
            <a:endParaRPr b="1" sz="1600">
              <a:latin typeface="Dokdo"/>
              <a:ea typeface="Dokdo"/>
              <a:cs typeface="Dokdo"/>
              <a:sym typeface="Dokdo"/>
            </a:endParaRPr>
          </a:p>
        </p:txBody>
      </p:sp>
      <p:sp>
        <p:nvSpPr>
          <p:cNvPr id="3379" name="Google Shape;3379;p35"/>
          <p:cNvSpPr/>
          <p:nvPr/>
        </p:nvSpPr>
        <p:spPr>
          <a:xfrm>
            <a:off x="1602000" y="1969075"/>
            <a:ext cx="107700" cy="6534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35"/>
          <p:cNvSpPr/>
          <p:nvPr/>
        </p:nvSpPr>
        <p:spPr>
          <a:xfrm>
            <a:off x="896925" y="1348000"/>
            <a:ext cx="1647300" cy="7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Dokdo"/>
                <a:ea typeface="Dokdo"/>
                <a:cs typeface="Dokdo"/>
                <a:sym typeface="Dokdo"/>
              </a:rPr>
              <a:t>Western World views</a:t>
            </a:r>
            <a:endParaRPr b="1" sz="1600">
              <a:latin typeface="Dokdo"/>
              <a:ea typeface="Dokdo"/>
              <a:cs typeface="Dokdo"/>
              <a:sym typeface="Dokdo"/>
            </a:endParaRPr>
          </a:p>
        </p:txBody>
      </p:sp>
      <p:sp>
        <p:nvSpPr>
          <p:cNvPr id="3381" name="Google Shape;3381;p35"/>
          <p:cNvSpPr/>
          <p:nvPr/>
        </p:nvSpPr>
        <p:spPr>
          <a:xfrm>
            <a:off x="1006125" y="2316413"/>
            <a:ext cx="1428900" cy="653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Dokdo"/>
                <a:ea typeface="Dokdo"/>
                <a:cs typeface="Dokdo"/>
                <a:sym typeface="Dokdo"/>
              </a:rPr>
              <a:t>physical</a:t>
            </a:r>
            <a:endParaRPr b="1" sz="1600">
              <a:latin typeface="Dokdo"/>
              <a:ea typeface="Dokdo"/>
              <a:cs typeface="Dokdo"/>
              <a:sym typeface="Dokd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5" name="Shape 3385"/>
        <p:cNvGrpSpPr/>
        <p:nvPr/>
      </p:nvGrpSpPr>
      <p:grpSpPr>
        <a:xfrm>
          <a:off x="0" y="0"/>
          <a:ext cx="0" cy="0"/>
          <a:chOff x="0" y="0"/>
          <a:chExt cx="0" cy="0"/>
        </a:xfrm>
      </p:grpSpPr>
      <p:sp>
        <p:nvSpPr>
          <p:cNvPr id="3386" name="Google Shape;3386;p3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#1</a:t>
            </a:r>
            <a:endParaRPr/>
          </a:p>
        </p:txBody>
      </p:sp>
      <p:sp>
        <p:nvSpPr>
          <p:cNvPr id="3387" name="Google Shape;3387;p36"/>
          <p:cNvSpPr txBox="1"/>
          <p:nvPr>
            <p:ph idx="1" type="body"/>
          </p:nvPr>
        </p:nvSpPr>
        <p:spPr>
          <a:xfrm>
            <a:off x="720000" y="1198775"/>
            <a:ext cx="7704000" cy="337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500">
                <a:latin typeface="Dokdo"/>
                <a:ea typeface="Dokdo"/>
                <a:cs typeface="Dokdo"/>
                <a:sym typeface="Dokdo"/>
              </a:rPr>
              <a:t>How can we create ethical space in the classroom that involve both Western and Indigenous views? </a:t>
            </a:r>
            <a:endParaRPr b="1" sz="2500">
              <a:latin typeface="Dokdo"/>
              <a:ea typeface="Dokdo"/>
              <a:cs typeface="Dokdo"/>
              <a:sym typeface="Dokdo"/>
            </a:endParaRPr>
          </a:p>
          <a:p>
            <a:pPr indent="0" lvl="0" marL="0" rtl="0" algn="ctr">
              <a:spcBef>
                <a:spcPts val="0"/>
              </a:spcBef>
              <a:spcAft>
                <a:spcPts val="0"/>
              </a:spcAft>
              <a:buNone/>
            </a:pPr>
            <a:r>
              <a:t/>
            </a:r>
            <a:endParaRPr b="1" sz="1800">
              <a:latin typeface="Dokdo"/>
              <a:ea typeface="Dokdo"/>
              <a:cs typeface="Dokdo"/>
              <a:sym typeface="Dokdo"/>
            </a:endParaRPr>
          </a:p>
          <a:p>
            <a:pPr indent="0" lvl="0" marL="0" rtl="0" algn="ctr">
              <a:spcBef>
                <a:spcPts val="0"/>
              </a:spcBef>
              <a:spcAft>
                <a:spcPts val="0"/>
              </a:spcAft>
              <a:buNone/>
            </a:pPr>
            <a:r>
              <a:rPr lang="en" sz="1800"/>
              <a:t>One example of creating ethical space in the classroom could be to incorporate talking circles every week. It will allow the students to share their individuality, while also creating connections and relationships with the people around them.</a:t>
            </a:r>
            <a:endParaRPr sz="1800"/>
          </a:p>
        </p:txBody>
      </p:sp>
      <p:sp>
        <p:nvSpPr>
          <p:cNvPr id="3388" name="Google Shape;3388;p36"/>
          <p:cNvSpPr/>
          <p:nvPr/>
        </p:nvSpPr>
        <p:spPr>
          <a:xfrm>
            <a:off x="837325" y="3459675"/>
            <a:ext cx="837300" cy="800400"/>
          </a:xfrm>
          <a:prstGeom prst="ellipse">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36"/>
          <p:cNvSpPr/>
          <p:nvPr/>
        </p:nvSpPr>
        <p:spPr>
          <a:xfrm>
            <a:off x="7545050" y="3459675"/>
            <a:ext cx="819000" cy="800400"/>
          </a:xfrm>
          <a:prstGeom prst="ellipse">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36"/>
          <p:cNvSpPr/>
          <p:nvPr/>
        </p:nvSpPr>
        <p:spPr>
          <a:xfrm>
            <a:off x="1127125" y="3720163"/>
            <a:ext cx="257700" cy="276000"/>
          </a:xfrm>
          <a:prstGeom prst="heart">
            <a:avLst/>
          </a:prstGeom>
          <a:solidFill>
            <a:schemeClr val="accen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36"/>
          <p:cNvSpPr/>
          <p:nvPr/>
        </p:nvSpPr>
        <p:spPr>
          <a:xfrm>
            <a:off x="7816550" y="3720163"/>
            <a:ext cx="276000" cy="276000"/>
          </a:xfrm>
          <a:prstGeom prst="heart">
            <a:avLst/>
          </a:prstGeom>
          <a:solidFill>
            <a:schemeClr val="accen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5" name="Shape 3395"/>
        <p:cNvGrpSpPr/>
        <p:nvPr/>
      </p:nvGrpSpPr>
      <p:grpSpPr>
        <a:xfrm>
          <a:off x="0" y="0"/>
          <a:ext cx="0" cy="0"/>
          <a:chOff x="0" y="0"/>
          <a:chExt cx="0" cy="0"/>
        </a:xfrm>
      </p:grpSpPr>
      <p:sp>
        <p:nvSpPr>
          <p:cNvPr id="3396" name="Google Shape;3396;p3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 #2</a:t>
            </a:r>
            <a:endParaRPr/>
          </a:p>
        </p:txBody>
      </p:sp>
      <p:sp>
        <p:nvSpPr>
          <p:cNvPr id="3397" name="Google Shape;3397;p37"/>
          <p:cNvSpPr txBox="1"/>
          <p:nvPr>
            <p:ph idx="1" type="body"/>
          </p:nvPr>
        </p:nvSpPr>
        <p:spPr>
          <a:xfrm>
            <a:off x="673975" y="1198750"/>
            <a:ext cx="7704000" cy="337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500">
                <a:latin typeface="Dokdo"/>
                <a:ea typeface="Dokdo"/>
                <a:cs typeface="Dokdo"/>
                <a:sym typeface="Dokdo"/>
              </a:rPr>
              <a:t>What is one way we can connect students to Indigenous views outside of the classroom?</a:t>
            </a:r>
            <a:endParaRPr b="1" sz="2500">
              <a:latin typeface="Dokdo"/>
              <a:ea typeface="Dokdo"/>
              <a:cs typeface="Dokdo"/>
              <a:sym typeface="Dokdo"/>
            </a:endParaRPr>
          </a:p>
          <a:p>
            <a:pPr indent="0" lvl="0" marL="0" rtl="0" algn="ctr">
              <a:spcBef>
                <a:spcPts val="0"/>
              </a:spcBef>
              <a:spcAft>
                <a:spcPts val="0"/>
              </a:spcAft>
              <a:buNone/>
            </a:pPr>
            <a:r>
              <a:t/>
            </a:r>
            <a:endParaRPr b="1" sz="2500">
              <a:latin typeface="Dokdo"/>
              <a:ea typeface="Dokdo"/>
              <a:cs typeface="Dokdo"/>
              <a:sym typeface="Dokdo"/>
            </a:endParaRPr>
          </a:p>
          <a:p>
            <a:pPr indent="0" lvl="0" marL="0" rtl="0" algn="ctr">
              <a:spcBef>
                <a:spcPts val="0"/>
              </a:spcBef>
              <a:spcAft>
                <a:spcPts val="0"/>
              </a:spcAft>
              <a:buNone/>
            </a:pPr>
            <a:r>
              <a:rPr lang="en" sz="1800"/>
              <a:t>One way students can form a connection with Indigenous worldviews could be to take them out of the classroom and into a nature walk!</a:t>
            </a:r>
            <a:endParaRPr sz="1800"/>
          </a:p>
        </p:txBody>
      </p:sp>
      <p:sp>
        <p:nvSpPr>
          <p:cNvPr id="3398" name="Google Shape;3398;p37"/>
          <p:cNvSpPr/>
          <p:nvPr/>
        </p:nvSpPr>
        <p:spPr>
          <a:xfrm>
            <a:off x="7393200" y="3367650"/>
            <a:ext cx="1113300" cy="975300"/>
          </a:xfrm>
          <a:prstGeom prst="sun">
            <a:avLst>
              <a:gd fmla="val 25000" name="adj"/>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37"/>
          <p:cNvSpPr/>
          <p:nvPr/>
        </p:nvSpPr>
        <p:spPr>
          <a:xfrm>
            <a:off x="874125" y="3519475"/>
            <a:ext cx="1021356" cy="671652"/>
          </a:xfrm>
          <a:prstGeom prst="cloud">
            <a:avLst/>
          </a:pr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37"/>
          <p:cNvSpPr/>
          <p:nvPr/>
        </p:nvSpPr>
        <p:spPr>
          <a:xfrm>
            <a:off x="2649950" y="3413700"/>
            <a:ext cx="441600" cy="883200"/>
          </a:xfrm>
          <a:prstGeom prst="moon">
            <a:avLst>
              <a:gd fmla="val 50000" name="adj"/>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37"/>
          <p:cNvSpPr/>
          <p:nvPr/>
        </p:nvSpPr>
        <p:spPr>
          <a:xfrm>
            <a:off x="6026800" y="3367650"/>
            <a:ext cx="713124" cy="975294"/>
          </a:xfrm>
          <a:prstGeom prst="lightningBolt">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37"/>
          <p:cNvSpPr/>
          <p:nvPr/>
        </p:nvSpPr>
        <p:spPr>
          <a:xfrm>
            <a:off x="4150425" y="3515288"/>
            <a:ext cx="817500" cy="671700"/>
          </a:xfrm>
          <a:prstGeom prst="heart">
            <a:avLst/>
          </a:prstGeom>
          <a:solidFill>
            <a:schemeClr val="accen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6" name="Shape 3406"/>
        <p:cNvGrpSpPr/>
        <p:nvPr/>
      </p:nvGrpSpPr>
      <p:grpSpPr>
        <a:xfrm>
          <a:off x="0" y="0"/>
          <a:ext cx="0" cy="0"/>
          <a:chOff x="0" y="0"/>
          <a:chExt cx="0" cy="0"/>
        </a:xfrm>
      </p:grpSpPr>
      <p:sp>
        <p:nvSpPr>
          <p:cNvPr id="3407" name="Google Shape;3407;p3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Purdon’s Passage Picks!</a:t>
            </a:r>
            <a:endParaRPr/>
          </a:p>
        </p:txBody>
      </p:sp>
      <p:sp>
        <p:nvSpPr>
          <p:cNvPr id="3408" name="Google Shape;3408;p38"/>
          <p:cNvSpPr txBox="1"/>
          <p:nvPr>
            <p:ph idx="2" type="title"/>
          </p:nvPr>
        </p:nvSpPr>
        <p:spPr>
          <a:xfrm>
            <a:off x="720011" y="1261850"/>
            <a:ext cx="2745600" cy="28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Pick #1 Page 204</a:t>
            </a:r>
            <a:endParaRPr/>
          </a:p>
        </p:txBody>
      </p:sp>
      <p:sp>
        <p:nvSpPr>
          <p:cNvPr id="3409" name="Google Shape;3409;p38"/>
          <p:cNvSpPr txBox="1"/>
          <p:nvPr>
            <p:ph idx="1" type="subTitle"/>
          </p:nvPr>
        </p:nvSpPr>
        <p:spPr>
          <a:xfrm>
            <a:off x="720000" y="1619500"/>
            <a:ext cx="2745600" cy="22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worldview under which a person functions is usually taken for granted.”</a:t>
            </a:r>
            <a:endParaRPr/>
          </a:p>
        </p:txBody>
      </p:sp>
      <p:sp>
        <p:nvSpPr>
          <p:cNvPr id="3410" name="Google Shape;3410;p38"/>
          <p:cNvSpPr txBox="1"/>
          <p:nvPr>
            <p:ph idx="3" type="title"/>
          </p:nvPr>
        </p:nvSpPr>
        <p:spPr>
          <a:xfrm>
            <a:off x="5678411" y="1261850"/>
            <a:ext cx="2745600" cy="28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Pick #2 Page 205</a:t>
            </a:r>
            <a:endParaRPr/>
          </a:p>
        </p:txBody>
      </p:sp>
      <p:sp>
        <p:nvSpPr>
          <p:cNvPr id="3411" name="Google Shape;3411;p38"/>
          <p:cNvSpPr txBox="1"/>
          <p:nvPr>
            <p:ph idx="4" type="subTitle"/>
          </p:nvPr>
        </p:nvSpPr>
        <p:spPr>
          <a:xfrm>
            <a:off x="5678400" y="1619500"/>
            <a:ext cx="2745600" cy="22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“Although there is no single Indigenous worldview but diverse worldviews, non-indigenous educators need to understand how their worldview </a:t>
            </a:r>
            <a:r>
              <a:rPr lang="en"/>
              <a:t>fundamentally</a:t>
            </a:r>
            <a:r>
              <a:rPr lang="en"/>
              <a:t> differs from that of Indigenous peoples before there can be true reconciliation in the classroom.”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ld Indigenous Studies for College by Slidesgo">
  <a:themeElements>
    <a:clrScheme name="Simple Light">
      <a:dk1>
        <a:srgbClr val="223353"/>
      </a:dk1>
      <a:lt1>
        <a:srgbClr val="D3CB9B"/>
      </a:lt1>
      <a:dk2>
        <a:srgbClr val="55C0C4"/>
      </a:dk2>
      <a:lt2>
        <a:srgbClr val="EDA677"/>
      </a:lt2>
      <a:accent1>
        <a:srgbClr val="CE5151"/>
      </a:accent1>
      <a:accent2>
        <a:srgbClr val="384B70"/>
      </a:accent2>
      <a:accent3>
        <a:srgbClr val="FFFFFF"/>
      </a:accent3>
      <a:accent4>
        <a:srgbClr val="FFFFFF"/>
      </a:accent4>
      <a:accent5>
        <a:srgbClr val="FFFFFF"/>
      </a:accent5>
      <a:accent6>
        <a:srgbClr val="FFFFFF"/>
      </a:accent6>
      <a:hlink>
        <a:srgbClr val="223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